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110"/>
  </p:notesMasterIdLst>
  <p:handoutMasterIdLst>
    <p:handoutMasterId r:id="rId111"/>
  </p:handoutMasterIdLst>
  <p:sldIdLst>
    <p:sldId id="274" r:id="rId5"/>
    <p:sldId id="278" r:id="rId6"/>
    <p:sldId id="1317" r:id="rId7"/>
    <p:sldId id="1254" r:id="rId8"/>
    <p:sldId id="1256" r:id="rId9"/>
    <p:sldId id="1319" r:id="rId10"/>
    <p:sldId id="1320" r:id="rId11"/>
    <p:sldId id="1321" r:id="rId12"/>
    <p:sldId id="1322" r:id="rId13"/>
    <p:sldId id="1323" r:id="rId14"/>
    <p:sldId id="1267" r:id="rId15"/>
    <p:sldId id="1328" r:id="rId16"/>
    <p:sldId id="1324" r:id="rId17"/>
    <p:sldId id="1327" r:id="rId18"/>
    <p:sldId id="1329" r:id="rId19"/>
    <p:sldId id="1330" r:id="rId20"/>
    <p:sldId id="1333" r:id="rId21"/>
    <p:sldId id="1332" r:id="rId22"/>
    <p:sldId id="1360" r:id="rId23"/>
    <p:sldId id="1331" r:id="rId24"/>
    <p:sldId id="1359" r:id="rId25"/>
    <p:sldId id="1335" r:id="rId26"/>
    <p:sldId id="1361" r:id="rId27"/>
    <p:sldId id="1336" r:id="rId28"/>
    <p:sldId id="1337" r:id="rId29"/>
    <p:sldId id="1338" r:id="rId30"/>
    <p:sldId id="1339" r:id="rId31"/>
    <p:sldId id="1340" r:id="rId32"/>
    <p:sldId id="1341" r:id="rId33"/>
    <p:sldId id="1342" r:id="rId34"/>
    <p:sldId id="1343" r:id="rId35"/>
    <p:sldId id="1344" r:id="rId36"/>
    <p:sldId id="1345" r:id="rId37"/>
    <p:sldId id="1346" r:id="rId38"/>
    <p:sldId id="1348" r:id="rId39"/>
    <p:sldId id="1350" r:id="rId40"/>
    <p:sldId id="1351" r:id="rId41"/>
    <p:sldId id="1352" r:id="rId42"/>
    <p:sldId id="1353" r:id="rId43"/>
    <p:sldId id="1354" r:id="rId44"/>
    <p:sldId id="1355" r:id="rId45"/>
    <p:sldId id="1357" r:id="rId46"/>
    <p:sldId id="1358" r:id="rId47"/>
    <p:sldId id="1356" r:id="rId48"/>
    <p:sldId id="1364" r:id="rId49"/>
    <p:sldId id="1349" r:id="rId50"/>
    <p:sldId id="1362" r:id="rId51"/>
    <p:sldId id="1363" r:id="rId52"/>
    <p:sldId id="1367" r:id="rId53"/>
    <p:sldId id="1365" r:id="rId54"/>
    <p:sldId id="1366" r:id="rId55"/>
    <p:sldId id="1368" r:id="rId56"/>
    <p:sldId id="1383" r:id="rId57"/>
    <p:sldId id="1379" r:id="rId58"/>
    <p:sldId id="1373" r:id="rId59"/>
    <p:sldId id="1425" r:id="rId60"/>
    <p:sldId id="1424" r:id="rId61"/>
    <p:sldId id="1372" r:id="rId62"/>
    <p:sldId id="1371" r:id="rId63"/>
    <p:sldId id="1370" r:id="rId64"/>
    <p:sldId id="1375" r:id="rId65"/>
    <p:sldId id="1380" r:id="rId66"/>
    <p:sldId id="1376" r:id="rId67"/>
    <p:sldId id="1381" r:id="rId68"/>
    <p:sldId id="1382" r:id="rId69"/>
    <p:sldId id="1377" r:id="rId70"/>
    <p:sldId id="1384" r:id="rId71"/>
    <p:sldId id="1393" r:id="rId72"/>
    <p:sldId id="1385" r:id="rId73"/>
    <p:sldId id="1387" r:id="rId74"/>
    <p:sldId id="1386" r:id="rId75"/>
    <p:sldId id="1389" r:id="rId76"/>
    <p:sldId id="1394" r:id="rId77"/>
    <p:sldId id="1395" r:id="rId78"/>
    <p:sldId id="1390" r:id="rId79"/>
    <p:sldId id="1392" r:id="rId80"/>
    <p:sldId id="1391" r:id="rId81"/>
    <p:sldId id="1397" r:id="rId82"/>
    <p:sldId id="1398" r:id="rId83"/>
    <p:sldId id="1396" r:id="rId84"/>
    <p:sldId id="1399" r:id="rId85"/>
    <p:sldId id="1400" r:id="rId86"/>
    <p:sldId id="1402" r:id="rId87"/>
    <p:sldId id="1403" r:id="rId88"/>
    <p:sldId id="1404" r:id="rId89"/>
    <p:sldId id="1409" r:id="rId90"/>
    <p:sldId id="1408" r:id="rId91"/>
    <p:sldId id="1406" r:id="rId92"/>
    <p:sldId id="1407" r:id="rId93"/>
    <p:sldId id="1410" r:id="rId94"/>
    <p:sldId id="1411" r:id="rId95"/>
    <p:sldId id="1419" r:id="rId96"/>
    <p:sldId id="1405" r:id="rId97"/>
    <p:sldId id="1412" r:id="rId98"/>
    <p:sldId id="1417" r:id="rId99"/>
    <p:sldId id="1418" r:id="rId100"/>
    <p:sldId id="1415" r:id="rId101"/>
    <p:sldId id="1416" r:id="rId102"/>
    <p:sldId id="1423" r:id="rId103"/>
    <p:sldId id="1422" r:id="rId104"/>
    <p:sldId id="1421" r:id="rId105"/>
    <p:sldId id="1113" r:id="rId106"/>
    <p:sldId id="1148" r:id="rId107"/>
    <p:sldId id="1088" r:id="rId108"/>
    <p:sldId id="277" r:id="rId10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 id="1317"/>
          </p14:sldIdLst>
        </p14:section>
        <p14:section name="and now" id="{F1B24787-C702-4492-9641-BBAF4DB593B0}">
          <p14:sldIdLst>
            <p14:sldId id="1254"/>
            <p14:sldId id="1256"/>
            <p14:sldId id="1319"/>
            <p14:sldId id="1320"/>
            <p14:sldId id="1321"/>
            <p14:sldId id="1322"/>
            <p14:sldId id="1323"/>
            <p14:sldId id="1267"/>
            <p14:sldId id="1328"/>
          </p14:sldIdLst>
        </p14:section>
        <p14:section name="EIA" id="{B4C7A538-9A25-43FD-B4BE-E3396497A75C}">
          <p14:sldIdLst>
            <p14:sldId id="1324"/>
            <p14:sldId id="1327"/>
            <p14:sldId id="1329"/>
            <p14:sldId id="1330"/>
            <p14:sldId id="1333"/>
            <p14:sldId id="1332"/>
            <p14:sldId id="1360"/>
            <p14:sldId id="1331"/>
            <p14:sldId id="1359"/>
            <p14:sldId id="1335"/>
            <p14:sldId id="1361"/>
            <p14:sldId id="1336"/>
            <p14:sldId id="1337"/>
            <p14:sldId id="1338"/>
            <p14:sldId id="1339"/>
            <p14:sldId id="1340"/>
            <p14:sldId id="1341"/>
            <p14:sldId id="1342"/>
            <p14:sldId id="1343"/>
            <p14:sldId id="1344"/>
            <p14:sldId id="1345"/>
            <p14:sldId id="1346"/>
            <p14:sldId id="1348"/>
            <p14:sldId id="1350"/>
            <p14:sldId id="1351"/>
            <p14:sldId id="1352"/>
            <p14:sldId id="1353"/>
            <p14:sldId id="1354"/>
            <p14:sldId id="1355"/>
            <p14:sldId id="1357"/>
            <p14:sldId id="1358"/>
            <p14:sldId id="1356"/>
            <p14:sldId id="1364"/>
            <p14:sldId id="1349"/>
            <p14:sldId id="1362"/>
            <p14:sldId id="1363"/>
            <p14:sldId id="1367"/>
          </p14:sldIdLst>
        </p14:section>
        <p14:section name="Licensing an operational facility" id="{8C5A1D37-7FB5-4551-9A32-048B22E9EA27}">
          <p14:sldIdLst>
            <p14:sldId id="1365"/>
            <p14:sldId id="1366"/>
            <p14:sldId id="1368"/>
            <p14:sldId id="1383"/>
            <p14:sldId id="1379"/>
            <p14:sldId id="1373"/>
            <p14:sldId id="1425"/>
            <p14:sldId id="1424"/>
            <p14:sldId id="1372"/>
            <p14:sldId id="1371"/>
            <p14:sldId id="1370"/>
            <p14:sldId id="1375"/>
            <p14:sldId id="1380"/>
            <p14:sldId id="1376"/>
            <p14:sldId id="1381"/>
            <p14:sldId id="1382"/>
            <p14:sldId id="1377"/>
            <p14:sldId id="1384"/>
            <p14:sldId id="1393"/>
            <p14:sldId id="1385"/>
            <p14:sldId id="1387"/>
            <p14:sldId id="1386"/>
            <p14:sldId id="1389"/>
            <p14:sldId id="1394"/>
            <p14:sldId id="1395"/>
          </p14:sldIdLst>
        </p14:section>
        <p14:section name="So" id="{D5699379-1022-4118-B516-90FDB78A03EF}">
          <p14:sldIdLst>
            <p14:sldId id="1390"/>
            <p14:sldId id="1392"/>
            <p14:sldId id="1391"/>
            <p14:sldId id="1397"/>
            <p14:sldId id="1398"/>
            <p14:sldId id="1396"/>
            <p14:sldId id="1399"/>
          </p14:sldIdLst>
        </p14:section>
        <p14:section name="Wastemanagement" id="{97B8B9C7-B346-4B15-A15D-A27DA658A924}">
          <p14:sldIdLst>
            <p14:sldId id="1400"/>
            <p14:sldId id="1402"/>
            <p14:sldId id="1403"/>
            <p14:sldId id="1404"/>
            <p14:sldId id="1409"/>
            <p14:sldId id="1408"/>
            <p14:sldId id="1406"/>
            <p14:sldId id="1407"/>
            <p14:sldId id="1410"/>
            <p14:sldId id="1411"/>
            <p14:sldId id="1419"/>
            <p14:sldId id="1405"/>
            <p14:sldId id="1412"/>
            <p14:sldId id="1417"/>
            <p14:sldId id="1418"/>
            <p14:sldId id="1415"/>
            <p14:sldId id="1416"/>
          </p14:sldIdLst>
        </p14:section>
        <p14:section name="Abschnitt ohne Titel" id="{40447011-A40C-413A-965A-736BFE0C7403}">
          <p14:sldIdLst>
            <p14:sldId id="1423"/>
            <p14:sldId id="1422"/>
            <p14:sldId id="1421"/>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8692"/>
    <a:srgbClr val="95C31B"/>
    <a:srgbClr val="EEEEEC"/>
    <a:srgbClr val="EDEEE9"/>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4AED7E-F84F-46F4-A7B7-1F6C8869DF4C}" v="2" dt="2025-04-25T10:42:44.82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9" autoAdjust="0"/>
    <p:restoredTop sz="80167" autoAdjust="0"/>
  </p:normalViewPr>
  <p:slideViewPr>
    <p:cSldViewPr showGuides="1">
      <p:cViewPr varScale="1">
        <p:scale>
          <a:sx n="109" d="100"/>
          <a:sy n="109" d="100"/>
        </p:scale>
        <p:origin x="372" y="10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9548"/>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5/10/relationships/revisionInfo" Target="revisionInfo.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handoutMaster" Target="handoutMasters/handout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9537964C-75E3-49E5-A287-EB84A826DE5C}"/>
    <pc:docChg chg="undo custSel addSld delSld modSld sldOrd addSection delSection modSection">
      <pc:chgData name="Karl Michael Höferl" userId="544d2ce1-0a3b-4706-9dfd-c6d69d0e3c8e" providerId="ADAL" clId="{9537964C-75E3-49E5-A287-EB84A826DE5C}" dt="2025-04-05T06:39:17.562" v="18392"/>
      <pc:docMkLst>
        <pc:docMk/>
      </pc:docMkLst>
      <pc:sldChg chg="modSp mod ord">
        <pc:chgData name="Karl Michael Höferl" userId="544d2ce1-0a3b-4706-9dfd-c6d69d0e3c8e" providerId="ADAL" clId="{9537964C-75E3-49E5-A287-EB84A826DE5C}" dt="2025-04-05T06:39:17.562" v="18392"/>
        <pc:sldMkLst>
          <pc:docMk/>
          <pc:sldMk cId="1714654990" sldId="274"/>
        </pc:sldMkLst>
        <pc:spChg chg="mod">
          <ac:chgData name="Karl Michael Höferl" userId="544d2ce1-0a3b-4706-9dfd-c6d69d0e3c8e" providerId="ADAL" clId="{9537964C-75E3-49E5-A287-EB84A826DE5C}" dt="2025-04-02T09:14:07.705" v="17521" actId="790"/>
          <ac:spMkLst>
            <pc:docMk/>
            <pc:sldMk cId="1714654990" sldId="274"/>
            <ac:spMk id="3" creationId="{78ECA2FC-8EBF-2FBC-EBF2-E347275417F5}"/>
          </ac:spMkLst>
        </pc:spChg>
        <pc:spChg chg="mod">
          <ac:chgData name="Karl Michael Höferl" userId="544d2ce1-0a3b-4706-9dfd-c6d69d0e3c8e" providerId="ADAL" clId="{9537964C-75E3-49E5-A287-EB84A826DE5C}" dt="2025-04-02T09:14:07.707" v="17522" actId="790"/>
          <ac:spMkLst>
            <pc:docMk/>
            <pc:sldMk cId="1714654990" sldId="274"/>
            <ac:spMk id="4" creationId="{F4502378-B236-0724-12B2-56238B51872B}"/>
          </ac:spMkLst>
        </pc:spChg>
        <pc:spChg chg="mod">
          <ac:chgData name="Karl Michael Höferl" userId="544d2ce1-0a3b-4706-9dfd-c6d69d0e3c8e" providerId="ADAL" clId="{9537964C-75E3-49E5-A287-EB84A826DE5C}" dt="2025-04-02T09:14:07.707" v="17523" actId="790"/>
          <ac:spMkLst>
            <pc:docMk/>
            <pc:sldMk cId="1714654990" sldId="274"/>
            <ac:spMk id="5" creationId="{D4CAB6A2-FD2E-0A0E-1E7C-685BDC8AB00A}"/>
          </ac:spMkLst>
        </pc:spChg>
        <pc:spChg chg="mod">
          <ac:chgData name="Karl Michael Höferl" userId="544d2ce1-0a3b-4706-9dfd-c6d69d0e3c8e" providerId="ADAL" clId="{9537964C-75E3-49E5-A287-EB84A826DE5C}" dt="2025-04-02T09:14:07.708" v="17524" actId="790"/>
          <ac:spMkLst>
            <pc:docMk/>
            <pc:sldMk cId="1714654990" sldId="274"/>
            <ac:spMk id="7" creationId="{AE42D817-3BF5-0859-ABA5-56BA456FF739}"/>
          </ac:spMkLst>
        </pc:spChg>
      </pc:sldChg>
      <pc:sldChg chg="modSp mod">
        <pc:chgData name="Karl Michael Höferl" userId="544d2ce1-0a3b-4706-9dfd-c6d69d0e3c8e" providerId="ADAL" clId="{9537964C-75E3-49E5-A287-EB84A826DE5C}" dt="2025-04-02T09:14:09.020" v="18190" actId="790"/>
        <pc:sldMkLst>
          <pc:docMk/>
          <pc:sldMk cId="2537912681" sldId="277"/>
        </pc:sldMkLst>
        <pc:spChg chg="mod">
          <ac:chgData name="Karl Michael Höferl" userId="544d2ce1-0a3b-4706-9dfd-c6d69d0e3c8e" providerId="ADAL" clId="{9537964C-75E3-49E5-A287-EB84A826DE5C}" dt="2025-04-02T09:14:09.020" v="18190" actId="790"/>
          <ac:spMkLst>
            <pc:docMk/>
            <pc:sldMk cId="2537912681" sldId="277"/>
            <ac:spMk id="10" creationId="{B268FE5F-26AC-C00D-E469-92E59064A6CC}"/>
          </ac:spMkLst>
        </pc:spChg>
      </pc:sldChg>
      <pc:sldChg chg="modSp mod ord">
        <pc:chgData name="Karl Michael Höferl" userId="544d2ce1-0a3b-4706-9dfd-c6d69d0e3c8e" providerId="ADAL" clId="{9537964C-75E3-49E5-A287-EB84A826DE5C}" dt="2025-04-05T06:39:17.238" v="18390"/>
        <pc:sldMkLst>
          <pc:docMk/>
          <pc:sldMk cId="3966956599" sldId="278"/>
        </pc:sldMkLst>
        <pc:spChg chg="mod">
          <ac:chgData name="Karl Michael Höferl" userId="544d2ce1-0a3b-4706-9dfd-c6d69d0e3c8e" providerId="ADAL" clId="{9537964C-75E3-49E5-A287-EB84A826DE5C}" dt="2025-04-02T09:14:07.714" v="17530" actId="790"/>
          <ac:spMkLst>
            <pc:docMk/>
            <pc:sldMk cId="3966956599" sldId="278"/>
            <ac:spMk id="5" creationId="{5B3B52E1-22AA-A6E5-917A-19EC1EFA766A}"/>
          </ac:spMkLst>
        </pc:spChg>
        <pc:spChg chg="mod">
          <ac:chgData name="Karl Michael Höferl" userId="544d2ce1-0a3b-4706-9dfd-c6d69d0e3c8e" providerId="ADAL" clId="{9537964C-75E3-49E5-A287-EB84A826DE5C}" dt="2025-04-02T09:14:07.709" v="17525" actId="790"/>
          <ac:spMkLst>
            <pc:docMk/>
            <pc:sldMk cId="3966956599" sldId="278"/>
            <ac:spMk id="6" creationId="{D1F21953-5825-54FF-DD84-ED80226FBB1E}"/>
          </ac:spMkLst>
        </pc:spChg>
        <pc:spChg chg="mod">
          <ac:chgData name="Karl Michael Höferl" userId="544d2ce1-0a3b-4706-9dfd-c6d69d0e3c8e" providerId="ADAL" clId="{9537964C-75E3-49E5-A287-EB84A826DE5C}" dt="2025-04-02T09:14:07.711" v="17526" actId="790"/>
          <ac:spMkLst>
            <pc:docMk/>
            <pc:sldMk cId="3966956599" sldId="278"/>
            <ac:spMk id="7" creationId="{099EF4D1-C3FA-6B89-E7F8-3935D779FF1D}"/>
          </ac:spMkLst>
        </pc:spChg>
        <pc:spChg chg="mod">
          <ac:chgData name="Karl Michael Höferl" userId="544d2ce1-0a3b-4706-9dfd-c6d69d0e3c8e" providerId="ADAL" clId="{9537964C-75E3-49E5-A287-EB84A826DE5C}" dt="2025-04-02T09:14:07.715" v="17531" actId="790"/>
          <ac:spMkLst>
            <pc:docMk/>
            <pc:sldMk cId="3966956599" sldId="278"/>
            <ac:spMk id="8" creationId="{23EB4B35-9149-F591-EDDB-442B3B0F13DD}"/>
          </ac:spMkLst>
        </pc:spChg>
        <pc:spChg chg="mod">
          <ac:chgData name="Karl Michael Höferl" userId="544d2ce1-0a3b-4706-9dfd-c6d69d0e3c8e" providerId="ADAL" clId="{9537964C-75E3-49E5-A287-EB84A826DE5C}" dt="2025-04-02T09:14:07.712" v="17527" actId="790"/>
          <ac:spMkLst>
            <pc:docMk/>
            <pc:sldMk cId="3966956599" sldId="278"/>
            <ac:spMk id="9" creationId="{C9C7155B-A456-92AA-517F-BB971C939B2C}"/>
          </ac:spMkLst>
        </pc:spChg>
        <pc:spChg chg="mod">
          <ac:chgData name="Karl Michael Höferl" userId="544d2ce1-0a3b-4706-9dfd-c6d69d0e3c8e" providerId="ADAL" clId="{9537964C-75E3-49E5-A287-EB84A826DE5C}" dt="2025-04-02T09:14:07.715" v="17532" actId="790"/>
          <ac:spMkLst>
            <pc:docMk/>
            <pc:sldMk cId="3966956599" sldId="278"/>
            <ac:spMk id="10" creationId="{CE786525-2C43-B1A3-875D-05C69FEBE22C}"/>
          </ac:spMkLst>
        </pc:spChg>
        <pc:spChg chg="mod">
          <ac:chgData name="Karl Michael Höferl" userId="544d2ce1-0a3b-4706-9dfd-c6d69d0e3c8e" providerId="ADAL" clId="{9537964C-75E3-49E5-A287-EB84A826DE5C}" dt="2025-04-02T09:14:07.713" v="17528" actId="790"/>
          <ac:spMkLst>
            <pc:docMk/>
            <pc:sldMk cId="3966956599" sldId="278"/>
            <ac:spMk id="14" creationId="{FB0825BA-6A02-22EE-1F32-1608C61C8F8D}"/>
          </ac:spMkLst>
        </pc:spChg>
        <pc:spChg chg="mod">
          <ac:chgData name="Karl Michael Höferl" userId="544d2ce1-0a3b-4706-9dfd-c6d69d0e3c8e" providerId="ADAL" clId="{9537964C-75E3-49E5-A287-EB84A826DE5C}" dt="2025-04-02T09:14:07.713" v="17529" actId="790"/>
          <ac:spMkLst>
            <pc:docMk/>
            <pc:sldMk cId="3966956599" sldId="278"/>
            <ac:spMk id="17" creationId="{DE9FD7B8-86A9-69A3-8B46-789A43DB943A}"/>
          </ac:spMkLst>
        </pc:spChg>
      </pc:sldChg>
      <pc:sldChg chg="modSp mod">
        <pc:chgData name="Karl Michael Höferl" userId="544d2ce1-0a3b-4706-9dfd-c6d69d0e3c8e" providerId="ADAL" clId="{9537964C-75E3-49E5-A287-EB84A826DE5C}" dt="2025-04-02T09:14:09.018" v="18189" actId="790"/>
        <pc:sldMkLst>
          <pc:docMk/>
          <pc:sldMk cId="2996422627" sldId="1088"/>
        </pc:sldMkLst>
        <pc:spChg chg="mod">
          <ac:chgData name="Karl Michael Höferl" userId="544d2ce1-0a3b-4706-9dfd-c6d69d0e3c8e" providerId="ADAL" clId="{9537964C-75E3-49E5-A287-EB84A826DE5C}" dt="2025-04-02T09:14:09.013" v="18185" actId="790"/>
          <ac:spMkLst>
            <pc:docMk/>
            <pc:sldMk cId="2996422627" sldId="1088"/>
            <ac:spMk id="2" creationId="{7A4BD4EB-9B10-0F22-74E7-FF7DBC5B8130}"/>
          </ac:spMkLst>
        </pc:spChg>
        <pc:spChg chg="mod">
          <ac:chgData name="Karl Michael Höferl" userId="544d2ce1-0a3b-4706-9dfd-c6d69d0e3c8e" providerId="ADAL" clId="{9537964C-75E3-49E5-A287-EB84A826DE5C}" dt="2025-04-02T09:14:09.014" v="18186" actId="790"/>
          <ac:spMkLst>
            <pc:docMk/>
            <pc:sldMk cId="2996422627" sldId="1088"/>
            <ac:spMk id="3" creationId="{A8D43E74-C4B0-04F7-5DCA-2BED94C159BE}"/>
          </ac:spMkLst>
        </pc:spChg>
        <pc:spChg chg="mod">
          <ac:chgData name="Karl Michael Höferl" userId="544d2ce1-0a3b-4706-9dfd-c6d69d0e3c8e" providerId="ADAL" clId="{9537964C-75E3-49E5-A287-EB84A826DE5C}" dt="2025-04-02T09:14:09.015" v="18187" actId="790"/>
          <ac:spMkLst>
            <pc:docMk/>
            <pc:sldMk cId="2996422627" sldId="1088"/>
            <ac:spMk id="5" creationId="{65AF09E0-A8F2-EABB-90DC-C5D672B33904}"/>
          </ac:spMkLst>
        </pc:spChg>
        <pc:spChg chg="mod">
          <ac:chgData name="Karl Michael Höferl" userId="544d2ce1-0a3b-4706-9dfd-c6d69d0e3c8e" providerId="ADAL" clId="{9537964C-75E3-49E5-A287-EB84A826DE5C}" dt="2025-04-02T09:14:09.017" v="18188" actId="790"/>
          <ac:spMkLst>
            <pc:docMk/>
            <pc:sldMk cId="2996422627" sldId="1088"/>
            <ac:spMk id="6" creationId="{34FE5889-AD34-BAEB-59F3-0C12D3397D42}"/>
          </ac:spMkLst>
        </pc:spChg>
        <pc:spChg chg="mod">
          <ac:chgData name="Karl Michael Höferl" userId="544d2ce1-0a3b-4706-9dfd-c6d69d0e3c8e" providerId="ADAL" clId="{9537964C-75E3-49E5-A287-EB84A826DE5C}" dt="2025-04-02T09:14:09.018" v="18189" actId="790"/>
          <ac:spMkLst>
            <pc:docMk/>
            <pc:sldMk cId="2996422627" sldId="1088"/>
            <ac:spMk id="7" creationId="{147D1BC0-799B-0AD9-5F2E-0C702CB24D2C}"/>
          </ac:spMkLst>
        </pc:spChg>
      </pc:sldChg>
      <pc:sldChg chg="modSp mod">
        <pc:chgData name="Karl Michael Höferl" userId="544d2ce1-0a3b-4706-9dfd-c6d69d0e3c8e" providerId="ADAL" clId="{9537964C-75E3-49E5-A287-EB84A826DE5C}" dt="2025-04-02T09:14:09.001" v="18179" actId="790"/>
        <pc:sldMkLst>
          <pc:docMk/>
          <pc:sldMk cId="587423238" sldId="1113"/>
        </pc:sldMkLst>
        <pc:spChg chg="mod">
          <ac:chgData name="Karl Michael Höferl" userId="544d2ce1-0a3b-4706-9dfd-c6d69d0e3c8e" providerId="ADAL" clId="{9537964C-75E3-49E5-A287-EB84A826DE5C}" dt="2025-04-02T09:14:08.999" v="18178" actId="790"/>
          <ac:spMkLst>
            <pc:docMk/>
            <pc:sldMk cId="587423238" sldId="1113"/>
            <ac:spMk id="2" creationId="{0EB3363A-D7B1-3A7A-DB8C-E2BF875193A7}"/>
          </ac:spMkLst>
        </pc:spChg>
        <pc:spChg chg="mod">
          <ac:chgData name="Karl Michael Höferl" userId="544d2ce1-0a3b-4706-9dfd-c6d69d0e3c8e" providerId="ADAL" clId="{9537964C-75E3-49E5-A287-EB84A826DE5C}" dt="2025-04-02T09:14:09.001" v="18179" actId="790"/>
          <ac:spMkLst>
            <pc:docMk/>
            <pc:sldMk cId="587423238" sldId="1113"/>
            <ac:spMk id="6" creationId="{3B290120-2032-E94D-A235-DA58BB26EE0D}"/>
          </ac:spMkLst>
        </pc:spChg>
        <pc:spChg chg="mod">
          <ac:chgData name="Karl Michael Höferl" userId="544d2ce1-0a3b-4706-9dfd-c6d69d0e3c8e" providerId="ADAL" clId="{9537964C-75E3-49E5-A287-EB84A826DE5C}" dt="2025-04-02T09:14:08.998" v="18177" actId="790"/>
          <ac:spMkLst>
            <pc:docMk/>
            <pc:sldMk cId="587423238" sldId="1113"/>
            <ac:spMk id="7" creationId="{6D48265A-96F2-9C87-84B5-596060FF0E80}"/>
          </ac:spMkLst>
        </pc:spChg>
      </pc:sldChg>
      <pc:sldChg chg="modSp mod modShow">
        <pc:chgData name="Karl Michael Höferl" userId="544d2ce1-0a3b-4706-9dfd-c6d69d0e3c8e" providerId="ADAL" clId="{9537964C-75E3-49E5-A287-EB84A826DE5C}" dt="2025-04-02T09:14:28.119" v="18191" actId="729"/>
        <pc:sldMkLst>
          <pc:docMk/>
          <pc:sldMk cId="407494503" sldId="1148"/>
        </pc:sldMkLst>
        <pc:spChg chg="mod">
          <ac:chgData name="Karl Michael Höferl" userId="544d2ce1-0a3b-4706-9dfd-c6d69d0e3c8e" providerId="ADAL" clId="{9537964C-75E3-49E5-A287-EB84A826DE5C}" dt="2025-04-02T09:14:09.002" v="18180" actId="790"/>
          <ac:spMkLst>
            <pc:docMk/>
            <pc:sldMk cId="407494503" sldId="1148"/>
            <ac:spMk id="2" creationId="{834226D1-919A-F124-DB5A-95C0E398BFF6}"/>
          </ac:spMkLst>
        </pc:spChg>
        <pc:spChg chg="mod">
          <ac:chgData name="Karl Michael Höferl" userId="544d2ce1-0a3b-4706-9dfd-c6d69d0e3c8e" providerId="ADAL" clId="{9537964C-75E3-49E5-A287-EB84A826DE5C}" dt="2025-04-02T09:14:09.003" v="18181" actId="790"/>
          <ac:spMkLst>
            <pc:docMk/>
            <pc:sldMk cId="407494503" sldId="1148"/>
            <ac:spMk id="3" creationId="{B5947EDC-077D-D134-6164-50D150BDE0F9}"/>
          </ac:spMkLst>
        </pc:spChg>
        <pc:spChg chg="mod">
          <ac:chgData name="Karl Michael Höferl" userId="544d2ce1-0a3b-4706-9dfd-c6d69d0e3c8e" providerId="ADAL" clId="{9537964C-75E3-49E5-A287-EB84A826DE5C}" dt="2025-04-02T09:14:09.004" v="18182" actId="790"/>
          <ac:spMkLst>
            <pc:docMk/>
            <pc:sldMk cId="407494503" sldId="1148"/>
            <ac:spMk id="5" creationId="{910E433C-7B57-4C20-7145-EFA2667E67FC}"/>
          </ac:spMkLst>
        </pc:spChg>
        <pc:spChg chg="mod">
          <ac:chgData name="Karl Michael Höferl" userId="544d2ce1-0a3b-4706-9dfd-c6d69d0e3c8e" providerId="ADAL" clId="{9537964C-75E3-49E5-A287-EB84A826DE5C}" dt="2025-04-02T09:14:09.005" v="18183" actId="790"/>
          <ac:spMkLst>
            <pc:docMk/>
            <pc:sldMk cId="407494503" sldId="1148"/>
            <ac:spMk id="6" creationId="{FA5BC5D3-204C-3746-8561-5668805C3C88}"/>
          </ac:spMkLst>
        </pc:spChg>
        <pc:spChg chg="mod">
          <ac:chgData name="Karl Michael Höferl" userId="544d2ce1-0a3b-4706-9dfd-c6d69d0e3c8e" providerId="ADAL" clId="{9537964C-75E3-49E5-A287-EB84A826DE5C}" dt="2025-04-02T09:14:09.012" v="18184" actId="790"/>
          <ac:spMkLst>
            <pc:docMk/>
            <pc:sldMk cId="407494503" sldId="1148"/>
            <ac:spMk id="8" creationId="{CB612B51-45A6-1EC4-E83D-01F116BBDC6D}"/>
          </ac:spMkLst>
        </pc:spChg>
      </pc:sldChg>
      <pc:sldChg chg="del">
        <pc:chgData name="Karl Michael Höferl" userId="544d2ce1-0a3b-4706-9dfd-c6d69d0e3c8e" providerId="ADAL" clId="{9537964C-75E3-49E5-A287-EB84A826DE5C}" dt="2025-03-26T08:38:12.003" v="89" actId="18676"/>
        <pc:sldMkLst>
          <pc:docMk/>
          <pc:sldMk cId="1568599669" sldId="1159"/>
        </pc:sldMkLst>
      </pc:sldChg>
      <pc:sldChg chg="del">
        <pc:chgData name="Karl Michael Höferl" userId="544d2ce1-0a3b-4706-9dfd-c6d69d0e3c8e" providerId="ADAL" clId="{9537964C-75E3-49E5-A287-EB84A826DE5C}" dt="2025-03-26T08:38:12.003" v="89" actId="18676"/>
        <pc:sldMkLst>
          <pc:docMk/>
          <pc:sldMk cId="3069658843" sldId="1160"/>
        </pc:sldMkLst>
      </pc:sldChg>
      <pc:sldChg chg="del">
        <pc:chgData name="Karl Michael Höferl" userId="544d2ce1-0a3b-4706-9dfd-c6d69d0e3c8e" providerId="ADAL" clId="{9537964C-75E3-49E5-A287-EB84A826DE5C}" dt="2025-03-26T08:38:12.003" v="89" actId="18676"/>
        <pc:sldMkLst>
          <pc:docMk/>
          <pc:sldMk cId="3548534787" sldId="1161"/>
        </pc:sldMkLst>
      </pc:sldChg>
      <pc:sldChg chg="del">
        <pc:chgData name="Karl Michael Höferl" userId="544d2ce1-0a3b-4706-9dfd-c6d69d0e3c8e" providerId="ADAL" clId="{9537964C-75E3-49E5-A287-EB84A826DE5C}" dt="2025-03-26T08:38:12.003" v="89" actId="18676"/>
        <pc:sldMkLst>
          <pc:docMk/>
          <pc:sldMk cId="3092134150" sldId="1162"/>
        </pc:sldMkLst>
      </pc:sldChg>
      <pc:sldChg chg="del">
        <pc:chgData name="Karl Michael Höferl" userId="544d2ce1-0a3b-4706-9dfd-c6d69d0e3c8e" providerId="ADAL" clId="{9537964C-75E3-49E5-A287-EB84A826DE5C}" dt="2025-03-26T08:38:12.003" v="89" actId="18676"/>
        <pc:sldMkLst>
          <pc:docMk/>
          <pc:sldMk cId="4069401971" sldId="1163"/>
        </pc:sldMkLst>
      </pc:sldChg>
      <pc:sldChg chg="del">
        <pc:chgData name="Karl Michael Höferl" userId="544d2ce1-0a3b-4706-9dfd-c6d69d0e3c8e" providerId="ADAL" clId="{9537964C-75E3-49E5-A287-EB84A826DE5C}" dt="2025-03-26T08:38:12.003" v="89" actId="18676"/>
        <pc:sldMkLst>
          <pc:docMk/>
          <pc:sldMk cId="3827904583" sldId="1165"/>
        </pc:sldMkLst>
      </pc:sldChg>
      <pc:sldChg chg="del">
        <pc:chgData name="Karl Michael Höferl" userId="544d2ce1-0a3b-4706-9dfd-c6d69d0e3c8e" providerId="ADAL" clId="{9537964C-75E3-49E5-A287-EB84A826DE5C}" dt="2025-03-26T08:38:14.888" v="90" actId="18676"/>
        <pc:sldMkLst>
          <pc:docMk/>
          <pc:sldMk cId="3514494648" sldId="1242"/>
        </pc:sldMkLst>
      </pc:sldChg>
      <pc:sldChg chg="del">
        <pc:chgData name="Karl Michael Höferl" userId="544d2ce1-0a3b-4706-9dfd-c6d69d0e3c8e" providerId="ADAL" clId="{9537964C-75E3-49E5-A287-EB84A826DE5C}" dt="2025-03-26T08:38:07.538" v="88" actId="47"/>
        <pc:sldMkLst>
          <pc:docMk/>
          <pc:sldMk cId="1159073826" sldId="1249"/>
        </pc:sldMkLst>
      </pc:sldChg>
      <pc:sldChg chg="del">
        <pc:chgData name="Karl Michael Höferl" userId="544d2ce1-0a3b-4706-9dfd-c6d69d0e3c8e" providerId="ADAL" clId="{9537964C-75E3-49E5-A287-EB84A826DE5C}" dt="2025-03-26T08:38:14.888" v="90" actId="18676"/>
        <pc:sldMkLst>
          <pc:docMk/>
          <pc:sldMk cId="2040077795" sldId="1250"/>
        </pc:sldMkLst>
      </pc:sldChg>
      <pc:sldChg chg="modSp mod">
        <pc:chgData name="Karl Michael Höferl" userId="544d2ce1-0a3b-4706-9dfd-c6d69d0e3c8e" providerId="ADAL" clId="{9537964C-75E3-49E5-A287-EB84A826DE5C}" dt="2025-04-02T09:14:07.727" v="17541" actId="790"/>
        <pc:sldMkLst>
          <pc:docMk/>
          <pc:sldMk cId="512557456" sldId="1254"/>
        </pc:sldMkLst>
        <pc:spChg chg="mod">
          <ac:chgData name="Karl Michael Höferl" userId="544d2ce1-0a3b-4706-9dfd-c6d69d0e3c8e" providerId="ADAL" clId="{9537964C-75E3-49E5-A287-EB84A826DE5C}" dt="2025-04-02T09:14:07.726" v="17540" actId="790"/>
          <ac:spMkLst>
            <pc:docMk/>
            <pc:sldMk cId="512557456" sldId="1254"/>
            <ac:spMk id="2" creationId="{BA0C75C5-3C52-D2F1-F7FD-7C75E6127468}"/>
          </ac:spMkLst>
        </pc:spChg>
        <pc:spChg chg="mod">
          <ac:chgData name="Karl Michael Höferl" userId="544d2ce1-0a3b-4706-9dfd-c6d69d0e3c8e" providerId="ADAL" clId="{9537964C-75E3-49E5-A287-EB84A826DE5C}" dt="2025-04-02T09:14:07.727" v="17541" actId="790"/>
          <ac:spMkLst>
            <pc:docMk/>
            <pc:sldMk cId="512557456" sldId="1254"/>
            <ac:spMk id="6" creationId="{0510BB76-06D3-F184-81FD-EC177DEC2A4C}"/>
          </ac:spMkLst>
        </pc:spChg>
        <pc:spChg chg="mod">
          <ac:chgData name="Karl Michael Höferl" userId="544d2ce1-0a3b-4706-9dfd-c6d69d0e3c8e" providerId="ADAL" clId="{9537964C-75E3-49E5-A287-EB84A826DE5C}" dt="2025-04-02T09:14:07.725" v="17539" actId="790"/>
          <ac:spMkLst>
            <pc:docMk/>
            <pc:sldMk cId="512557456" sldId="1254"/>
            <ac:spMk id="7" creationId="{88FEECDE-CBFF-D883-C974-F54E724A57DA}"/>
          </ac:spMkLst>
        </pc:spChg>
      </pc:sldChg>
      <pc:sldChg chg="modSp add del mod">
        <pc:chgData name="Karl Michael Höferl" userId="544d2ce1-0a3b-4706-9dfd-c6d69d0e3c8e" providerId="ADAL" clId="{9537964C-75E3-49E5-A287-EB84A826DE5C}" dt="2025-04-02T09:14:07.731" v="17546" actId="790"/>
        <pc:sldMkLst>
          <pc:docMk/>
          <pc:sldMk cId="4125038699" sldId="1256"/>
        </pc:sldMkLst>
        <pc:spChg chg="mod">
          <ac:chgData name="Karl Michael Höferl" userId="544d2ce1-0a3b-4706-9dfd-c6d69d0e3c8e" providerId="ADAL" clId="{9537964C-75E3-49E5-A287-EB84A826DE5C}" dt="2025-04-02T09:14:07.728" v="17542" actId="790"/>
          <ac:spMkLst>
            <pc:docMk/>
            <pc:sldMk cId="4125038699" sldId="1256"/>
            <ac:spMk id="2" creationId="{33FE17CC-C6DD-E4F3-B9C1-A1D844C8189A}"/>
          </ac:spMkLst>
        </pc:spChg>
        <pc:spChg chg="mod">
          <ac:chgData name="Karl Michael Höferl" userId="544d2ce1-0a3b-4706-9dfd-c6d69d0e3c8e" providerId="ADAL" clId="{9537964C-75E3-49E5-A287-EB84A826DE5C}" dt="2025-04-02T09:14:07.729" v="17543" actId="790"/>
          <ac:spMkLst>
            <pc:docMk/>
            <pc:sldMk cId="4125038699" sldId="1256"/>
            <ac:spMk id="3" creationId="{58BE4910-51AF-988F-15DA-6E945D437BDC}"/>
          </ac:spMkLst>
        </pc:spChg>
        <pc:spChg chg="mod">
          <ac:chgData name="Karl Michael Höferl" userId="544d2ce1-0a3b-4706-9dfd-c6d69d0e3c8e" providerId="ADAL" clId="{9537964C-75E3-49E5-A287-EB84A826DE5C}" dt="2025-04-02T09:14:07.730" v="17544" actId="790"/>
          <ac:spMkLst>
            <pc:docMk/>
            <pc:sldMk cId="4125038699" sldId="1256"/>
            <ac:spMk id="4" creationId="{368051FB-BDB2-3D14-426A-DD289B5F7BD2}"/>
          </ac:spMkLst>
        </pc:spChg>
        <pc:spChg chg="mod">
          <ac:chgData name="Karl Michael Höferl" userId="544d2ce1-0a3b-4706-9dfd-c6d69d0e3c8e" providerId="ADAL" clId="{9537964C-75E3-49E5-A287-EB84A826DE5C}" dt="2025-04-02T09:14:07.731" v="17545" actId="790"/>
          <ac:spMkLst>
            <pc:docMk/>
            <pc:sldMk cId="4125038699" sldId="1256"/>
            <ac:spMk id="5" creationId="{FC92DE18-1131-C0F7-4D09-E24614049E59}"/>
          </ac:spMkLst>
        </pc:spChg>
        <pc:spChg chg="mod">
          <ac:chgData name="Karl Michael Höferl" userId="544d2ce1-0a3b-4706-9dfd-c6d69d0e3c8e" providerId="ADAL" clId="{9537964C-75E3-49E5-A287-EB84A826DE5C}" dt="2025-04-02T09:14:07.731" v="17546" actId="790"/>
          <ac:spMkLst>
            <pc:docMk/>
            <pc:sldMk cId="4125038699" sldId="1256"/>
            <ac:spMk id="6" creationId="{B469D5A5-1E25-E261-7DD7-9CC78422F347}"/>
          </ac:spMkLst>
        </pc:spChg>
      </pc:sldChg>
      <pc:sldChg chg="del">
        <pc:chgData name="Karl Michael Höferl" userId="544d2ce1-0a3b-4706-9dfd-c6d69d0e3c8e" providerId="ADAL" clId="{9537964C-75E3-49E5-A287-EB84A826DE5C}" dt="2025-03-26T08:38:07.538" v="88" actId="47"/>
        <pc:sldMkLst>
          <pc:docMk/>
          <pc:sldMk cId="3474055247" sldId="1257"/>
        </pc:sldMkLst>
      </pc:sldChg>
      <pc:sldChg chg="del">
        <pc:chgData name="Karl Michael Höferl" userId="544d2ce1-0a3b-4706-9dfd-c6d69d0e3c8e" providerId="ADAL" clId="{9537964C-75E3-49E5-A287-EB84A826DE5C}" dt="2025-03-26T08:38:12.003" v="89" actId="18676"/>
        <pc:sldMkLst>
          <pc:docMk/>
          <pc:sldMk cId="33287372" sldId="1258"/>
        </pc:sldMkLst>
      </pc:sldChg>
      <pc:sldChg chg="del">
        <pc:chgData name="Karl Michael Höferl" userId="544d2ce1-0a3b-4706-9dfd-c6d69d0e3c8e" providerId="ADAL" clId="{9537964C-75E3-49E5-A287-EB84A826DE5C}" dt="2025-03-26T08:38:12.003" v="89" actId="18676"/>
        <pc:sldMkLst>
          <pc:docMk/>
          <pc:sldMk cId="3115834114" sldId="1259"/>
        </pc:sldMkLst>
      </pc:sldChg>
      <pc:sldChg chg="del">
        <pc:chgData name="Karl Michael Höferl" userId="544d2ce1-0a3b-4706-9dfd-c6d69d0e3c8e" providerId="ADAL" clId="{9537964C-75E3-49E5-A287-EB84A826DE5C}" dt="2025-03-26T08:38:12.003" v="89" actId="18676"/>
        <pc:sldMkLst>
          <pc:docMk/>
          <pc:sldMk cId="2352201827" sldId="1260"/>
        </pc:sldMkLst>
      </pc:sldChg>
      <pc:sldChg chg="del">
        <pc:chgData name="Karl Michael Höferl" userId="544d2ce1-0a3b-4706-9dfd-c6d69d0e3c8e" providerId="ADAL" clId="{9537964C-75E3-49E5-A287-EB84A826DE5C}" dt="2025-03-26T08:38:12.003" v="89" actId="18676"/>
        <pc:sldMkLst>
          <pc:docMk/>
          <pc:sldMk cId="1201002908" sldId="1261"/>
        </pc:sldMkLst>
      </pc:sldChg>
      <pc:sldChg chg="del">
        <pc:chgData name="Karl Michael Höferl" userId="544d2ce1-0a3b-4706-9dfd-c6d69d0e3c8e" providerId="ADAL" clId="{9537964C-75E3-49E5-A287-EB84A826DE5C}" dt="2025-03-26T08:38:12.003" v="89" actId="18676"/>
        <pc:sldMkLst>
          <pc:docMk/>
          <pc:sldMk cId="3198268809" sldId="1262"/>
        </pc:sldMkLst>
      </pc:sldChg>
      <pc:sldChg chg="del">
        <pc:chgData name="Karl Michael Höferl" userId="544d2ce1-0a3b-4706-9dfd-c6d69d0e3c8e" providerId="ADAL" clId="{9537964C-75E3-49E5-A287-EB84A826DE5C}" dt="2025-03-26T08:38:12.003" v="89" actId="18676"/>
        <pc:sldMkLst>
          <pc:docMk/>
          <pc:sldMk cId="3447190158" sldId="1263"/>
        </pc:sldMkLst>
      </pc:sldChg>
      <pc:sldChg chg="del">
        <pc:chgData name="Karl Michael Höferl" userId="544d2ce1-0a3b-4706-9dfd-c6d69d0e3c8e" providerId="ADAL" clId="{9537964C-75E3-49E5-A287-EB84A826DE5C}" dt="2025-03-26T08:38:12.003" v="89" actId="18676"/>
        <pc:sldMkLst>
          <pc:docMk/>
          <pc:sldMk cId="3675870948" sldId="1264"/>
        </pc:sldMkLst>
      </pc:sldChg>
      <pc:sldChg chg="del">
        <pc:chgData name="Karl Michael Höferl" userId="544d2ce1-0a3b-4706-9dfd-c6d69d0e3c8e" providerId="ADAL" clId="{9537964C-75E3-49E5-A287-EB84A826DE5C}" dt="2025-03-26T08:38:12.003" v="89" actId="18676"/>
        <pc:sldMkLst>
          <pc:docMk/>
          <pc:sldMk cId="2807269" sldId="1265"/>
        </pc:sldMkLst>
      </pc:sldChg>
      <pc:sldChg chg="del">
        <pc:chgData name="Karl Michael Höferl" userId="544d2ce1-0a3b-4706-9dfd-c6d69d0e3c8e" providerId="ADAL" clId="{9537964C-75E3-49E5-A287-EB84A826DE5C}" dt="2025-03-26T08:38:12.003" v="89" actId="18676"/>
        <pc:sldMkLst>
          <pc:docMk/>
          <pc:sldMk cId="3578115437" sldId="1266"/>
        </pc:sldMkLst>
      </pc:sldChg>
      <pc:sldChg chg="modSp add del mod">
        <pc:chgData name="Karl Michael Höferl" userId="544d2ce1-0a3b-4706-9dfd-c6d69d0e3c8e" providerId="ADAL" clId="{9537964C-75E3-49E5-A287-EB84A826DE5C}" dt="2025-04-02T09:14:07.802" v="17598" actId="790"/>
        <pc:sldMkLst>
          <pc:docMk/>
          <pc:sldMk cId="3205964580" sldId="1267"/>
        </pc:sldMkLst>
        <pc:spChg chg="mod">
          <ac:chgData name="Karl Michael Höferl" userId="544d2ce1-0a3b-4706-9dfd-c6d69d0e3c8e" providerId="ADAL" clId="{9537964C-75E3-49E5-A287-EB84A826DE5C}" dt="2025-04-02T09:14:07.798" v="17595" actId="790"/>
          <ac:spMkLst>
            <pc:docMk/>
            <pc:sldMk cId="3205964580" sldId="1267"/>
            <ac:spMk id="2" creationId="{EE631396-1332-6CBC-5541-B226DF91EB2D}"/>
          </ac:spMkLst>
        </pc:spChg>
        <pc:spChg chg="mod">
          <ac:chgData name="Karl Michael Höferl" userId="544d2ce1-0a3b-4706-9dfd-c6d69d0e3c8e" providerId="ADAL" clId="{9537964C-75E3-49E5-A287-EB84A826DE5C}" dt="2025-04-02T09:14:07.800" v="17596" actId="790"/>
          <ac:spMkLst>
            <pc:docMk/>
            <pc:sldMk cId="3205964580" sldId="1267"/>
            <ac:spMk id="3" creationId="{EAE5B029-3D8D-4233-308E-852D97FA9215}"/>
          </ac:spMkLst>
        </pc:spChg>
        <pc:spChg chg="mod">
          <ac:chgData name="Karl Michael Höferl" userId="544d2ce1-0a3b-4706-9dfd-c6d69d0e3c8e" providerId="ADAL" clId="{9537964C-75E3-49E5-A287-EB84A826DE5C}" dt="2025-04-02T09:14:07.801" v="17597" actId="790"/>
          <ac:spMkLst>
            <pc:docMk/>
            <pc:sldMk cId="3205964580" sldId="1267"/>
            <ac:spMk id="5" creationId="{1180A167-A106-F3F5-9192-BD54E5C0AC3B}"/>
          </ac:spMkLst>
        </pc:spChg>
        <pc:spChg chg="mod">
          <ac:chgData name="Karl Michael Höferl" userId="544d2ce1-0a3b-4706-9dfd-c6d69d0e3c8e" providerId="ADAL" clId="{9537964C-75E3-49E5-A287-EB84A826DE5C}" dt="2025-04-02T09:14:07.802" v="17598" actId="790"/>
          <ac:spMkLst>
            <pc:docMk/>
            <pc:sldMk cId="3205964580" sldId="1267"/>
            <ac:spMk id="6" creationId="{06191539-1A9D-1D6B-D9B6-EF3BBC442B7E}"/>
          </ac:spMkLst>
        </pc:spChg>
      </pc:sldChg>
      <pc:sldChg chg="del">
        <pc:chgData name="Karl Michael Höferl" userId="544d2ce1-0a3b-4706-9dfd-c6d69d0e3c8e" providerId="ADAL" clId="{9537964C-75E3-49E5-A287-EB84A826DE5C}" dt="2025-03-26T08:38:12.003" v="89" actId="18676"/>
        <pc:sldMkLst>
          <pc:docMk/>
          <pc:sldMk cId="271236226" sldId="1268"/>
        </pc:sldMkLst>
      </pc:sldChg>
      <pc:sldChg chg="del">
        <pc:chgData name="Karl Michael Höferl" userId="544d2ce1-0a3b-4706-9dfd-c6d69d0e3c8e" providerId="ADAL" clId="{9537964C-75E3-49E5-A287-EB84A826DE5C}" dt="2025-03-26T08:38:12.003" v="89" actId="18676"/>
        <pc:sldMkLst>
          <pc:docMk/>
          <pc:sldMk cId="4161964772" sldId="1269"/>
        </pc:sldMkLst>
      </pc:sldChg>
      <pc:sldChg chg="del">
        <pc:chgData name="Karl Michael Höferl" userId="544d2ce1-0a3b-4706-9dfd-c6d69d0e3c8e" providerId="ADAL" clId="{9537964C-75E3-49E5-A287-EB84A826DE5C}" dt="2025-03-26T08:38:12.003" v="89" actId="18676"/>
        <pc:sldMkLst>
          <pc:docMk/>
          <pc:sldMk cId="3863223919" sldId="1271"/>
        </pc:sldMkLst>
      </pc:sldChg>
      <pc:sldChg chg="del">
        <pc:chgData name="Karl Michael Höferl" userId="544d2ce1-0a3b-4706-9dfd-c6d69d0e3c8e" providerId="ADAL" clId="{9537964C-75E3-49E5-A287-EB84A826DE5C}" dt="2025-03-26T08:38:12.003" v="89" actId="18676"/>
        <pc:sldMkLst>
          <pc:docMk/>
          <pc:sldMk cId="3278567631" sldId="1272"/>
        </pc:sldMkLst>
      </pc:sldChg>
      <pc:sldChg chg="del">
        <pc:chgData name="Karl Michael Höferl" userId="544d2ce1-0a3b-4706-9dfd-c6d69d0e3c8e" providerId="ADAL" clId="{9537964C-75E3-49E5-A287-EB84A826DE5C}" dt="2025-03-26T08:38:12.003" v="89" actId="18676"/>
        <pc:sldMkLst>
          <pc:docMk/>
          <pc:sldMk cId="2710555901" sldId="1273"/>
        </pc:sldMkLst>
      </pc:sldChg>
      <pc:sldChg chg="del">
        <pc:chgData name="Karl Michael Höferl" userId="544d2ce1-0a3b-4706-9dfd-c6d69d0e3c8e" providerId="ADAL" clId="{9537964C-75E3-49E5-A287-EB84A826DE5C}" dt="2025-03-26T08:38:12.003" v="89" actId="18676"/>
        <pc:sldMkLst>
          <pc:docMk/>
          <pc:sldMk cId="3999560635" sldId="1274"/>
        </pc:sldMkLst>
      </pc:sldChg>
      <pc:sldChg chg="del">
        <pc:chgData name="Karl Michael Höferl" userId="544d2ce1-0a3b-4706-9dfd-c6d69d0e3c8e" providerId="ADAL" clId="{9537964C-75E3-49E5-A287-EB84A826DE5C}" dt="2025-03-26T08:38:12.003" v="89" actId="18676"/>
        <pc:sldMkLst>
          <pc:docMk/>
          <pc:sldMk cId="787353566" sldId="1275"/>
        </pc:sldMkLst>
      </pc:sldChg>
      <pc:sldChg chg="del">
        <pc:chgData name="Karl Michael Höferl" userId="544d2ce1-0a3b-4706-9dfd-c6d69d0e3c8e" providerId="ADAL" clId="{9537964C-75E3-49E5-A287-EB84A826DE5C}" dt="2025-03-26T08:38:12.003" v="89" actId="18676"/>
        <pc:sldMkLst>
          <pc:docMk/>
          <pc:sldMk cId="3853197988" sldId="1276"/>
        </pc:sldMkLst>
      </pc:sldChg>
      <pc:sldChg chg="del">
        <pc:chgData name="Karl Michael Höferl" userId="544d2ce1-0a3b-4706-9dfd-c6d69d0e3c8e" providerId="ADAL" clId="{9537964C-75E3-49E5-A287-EB84A826DE5C}" dt="2025-03-26T08:38:12.003" v="89" actId="18676"/>
        <pc:sldMkLst>
          <pc:docMk/>
          <pc:sldMk cId="2919080629" sldId="1277"/>
        </pc:sldMkLst>
      </pc:sldChg>
      <pc:sldChg chg="del">
        <pc:chgData name="Karl Michael Höferl" userId="544d2ce1-0a3b-4706-9dfd-c6d69d0e3c8e" providerId="ADAL" clId="{9537964C-75E3-49E5-A287-EB84A826DE5C}" dt="2025-03-26T08:38:12.003" v="89" actId="18676"/>
        <pc:sldMkLst>
          <pc:docMk/>
          <pc:sldMk cId="820215276" sldId="1278"/>
        </pc:sldMkLst>
      </pc:sldChg>
      <pc:sldChg chg="del">
        <pc:chgData name="Karl Michael Höferl" userId="544d2ce1-0a3b-4706-9dfd-c6d69d0e3c8e" providerId="ADAL" clId="{9537964C-75E3-49E5-A287-EB84A826DE5C}" dt="2025-03-26T08:38:12.003" v="89" actId="18676"/>
        <pc:sldMkLst>
          <pc:docMk/>
          <pc:sldMk cId="2490359686" sldId="1279"/>
        </pc:sldMkLst>
      </pc:sldChg>
      <pc:sldChg chg="del">
        <pc:chgData name="Karl Michael Höferl" userId="544d2ce1-0a3b-4706-9dfd-c6d69d0e3c8e" providerId="ADAL" clId="{9537964C-75E3-49E5-A287-EB84A826DE5C}" dt="2025-03-26T08:38:14.888" v="90" actId="18676"/>
        <pc:sldMkLst>
          <pc:docMk/>
          <pc:sldMk cId="578941571" sldId="1280"/>
        </pc:sldMkLst>
      </pc:sldChg>
      <pc:sldChg chg="del">
        <pc:chgData name="Karl Michael Höferl" userId="544d2ce1-0a3b-4706-9dfd-c6d69d0e3c8e" providerId="ADAL" clId="{9537964C-75E3-49E5-A287-EB84A826DE5C}" dt="2025-03-26T08:38:14.888" v="90" actId="18676"/>
        <pc:sldMkLst>
          <pc:docMk/>
          <pc:sldMk cId="442721957" sldId="1281"/>
        </pc:sldMkLst>
      </pc:sldChg>
      <pc:sldChg chg="del">
        <pc:chgData name="Karl Michael Höferl" userId="544d2ce1-0a3b-4706-9dfd-c6d69d0e3c8e" providerId="ADAL" clId="{9537964C-75E3-49E5-A287-EB84A826DE5C}" dt="2025-03-26T08:38:14.888" v="90" actId="18676"/>
        <pc:sldMkLst>
          <pc:docMk/>
          <pc:sldMk cId="2013648986" sldId="1282"/>
        </pc:sldMkLst>
      </pc:sldChg>
      <pc:sldChg chg="del">
        <pc:chgData name="Karl Michael Höferl" userId="544d2ce1-0a3b-4706-9dfd-c6d69d0e3c8e" providerId="ADAL" clId="{9537964C-75E3-49E5-A287-EB84A826DE5C}" dt="2025-03-26T08:38:14.888" v="90" actId="18676"/>
        <pc:sldMkLst>
          <pc:docMk/>
          <pc:sldMk cId="1886630955" sldId="1283"/>
        </pc:sldMkLst>
      </pc:sldChg>
      <pc:sldChg chg="del">
        <pc:chgData name="Karl Michael Höferl" userId="544d2ce1-0a3b-4706-9dfd-c6d69d0e3c8e" providerId="ADAL" clId="{9537964C-75E3-49E5-A287-EB84A826DE5C}" dt="2025-03-26T08:38:14.888" v="90" actId="18676"/>
        <pc:sldMkLst>
          <pc:docMk/>
          <pc:sldMk cId="763911253" sldId="1284"/>
        </pc:sldMkLst>
      </pc:sldChg>
      <pc:sldChg chg="del">
        <pc:chgData name="Karl Michael Höferl" userId="544d2ce1-0a3b-4706-9dfd-c6d69d0e3c8e" providerId="ADAL" clId="{9537964C-75E3-49E5-A287-EB84A826DE5C}" dt="2025-03-26T08:38:14.888" v="90" actId="18676"/>
        <pc:sldMkLst>
          <pc:docMk/>
          <pc:sldMk cId="928933530" sldId="1285"/>
        </pc:sldMkLst>
      </pc:sldChg>
      <pc:sldChg chg="del">
        <pc:chgData name="Karl Michael Höferl" userId="544d2ce1-0a3b-4706-9dfd-c6d69d0e3c8e" providerId="ADAL" clId="{9537964C-75E3-49E5-A287-EB84A826DE5C}" dt="2025-03-26T08:38:14.888" v="90" actId="18676"/>
        <pc:sldMkLst>
          <pc:docMk/>
          <pc:sldMk cId="2403477925" sldId="1286"/>
        </pc:sldMkLst>
      </pc:sldChg>
      <pc:sldChg chg="del">
        <pc:chgData name="Karl Michael Höferl" userId="544d2ce1-0a3b-4706-9dfd-c6d69d0e3c8e" providerId="ADAL" clId="{9537964C-75E3-49E5-A287-EB84A826DE5C}" dt="2025-03-26T08:38:14.888" v="90" actId="18676"/>
        <pc:sldMkLst>
          <pc:docMk/>
          <pc:sldMk cId="776826904" sldId="1287"/>
        </pc:sldMkLst>
      </pc:sldChg>
      <pc:sldChg chg="del">
        <pc:chgData name="Karl Michael Höferl" userId="544d2ce1-0a3b-4706-9dfd-c6d69d0e3c8e" providerId="ADAL" clId="{9537964C-75E3-49E5-A287-EB84A826DE5C}" dt="2025-03-26T08:38:14.888" v="90" actId="18676"/>
        <pc:sldMkLst>
          <pc:docMk/>
          <pc:sldMk cId="3349463874" sldId="1289"/>
        </pc:sldMkLst>
      </pc:sldChg>
      <pc:sldChg chg="del">
        <pc:chgData name="Karl Michael Höferl" userId="544d2ce1-0a3b-4706-9dfd-c6d69d0e3c8e" providerId="ADAL" clId="{9537964C-75E3-49E5-A287-EB84A826DE5C}" dt="2025-03-26T08:38:14.888" v="90" actId="18676"/>
        <pc:sldMkLst>
          <pc:docMk/>
          <pc:sldMk cId="3227432117" sldId="1290"/>
        </pc:sldMkLst>
      </pc:sldChg>
      <pc:sldChg chg="del">
        <pc:chgData name="Karl Michael Höferl" userId="544d2ce1-0a3b-4706-9dfd-c6d69d0e3c8e" providerId="ADAL" clId="{9537964C-75E3-49E5-A287-EB84A826DE5C}" dt="2025-03-26T08:38:14.888" v="90" actId="18676"/>
        <pc:sldMkLst>
          <pc:docMk/>
          <pc:sldMk cId="173592801" sldId="1292"/>
        </pc:sldMkLst>
      </pc:sldChg>
      <pc:sldChg chg="del">
        <pc:chgData name="Karl Michael Höferl" userId="544d2ce1-0a3b-4706-9dfd-c6d69d0e3c8e" providerId="ADAL" clId="{9537964C-75E3-49E5-A287-EB84A826DE5C}" dt="2025-03-26T08:38:14.888" v="90" actId="18676"/>
        <pc:sldMkLst>
          <pc:docMk/>
          <pc:sldMk cId="1772244452" sldId="1293"/>
        </pc:sldMkLst>
      </pc:sldChg>
      <pc:sldChg chg="del">
        <pc:chgData name="Karl Michael Höferl" userId="544d2ce1-0a3b-4706-9dfd-c6d69d0e3c8e" providerId="ADAL" clId="{9537964C-75E3-49E5-A287-EB84A826DE5C}" dt="2025-03-26T08:38:14.888" v="90" actId="18676"/>
        <pc:sldMkLst>
          <pc:docMk/>
          <pc:sldMk cId="1611579956" sldId="1294"/>
        </pc:sldMkLst>
      </pc:sldChg>
      <pc:sldChg chg="del">
        <pc:chgData name="Karl Michael Höferl" userId="544d2ce1-0a3b-4706-9dfd-c6d69d0e3c8e" providerId="ADAL" clId="{9537964C-75E3-49E5-A287-EB84A826DE5C}" dt="2025-03-26T08:38:14.888" v="90" actId="18676"/>
        <pc:sldMkLst>
          <pc:docMk/>
          <pc:sldMk cId="433104665" sldId="1295"/>
        </pc:sldMkLst>
      </pc:sldChg>
      <pc:sldChg chg="del">
        <pc:chgData name="Karl Michael Höferl" userId="544d2ce1-0a3b-4706-9dfd-c6d69d0e3c8e" providerId="ADAL" clId="{9537964C-75E3-49E5-A287-EB84A826DE5C}" dt="2025-03-26T08:38:14.888" v="90" actId="18676"/>
        <pc:sldMkLst>
          <pc:docMk/>
          <pc:sldMk cId="1765536461" sldId="1296"/>
        </pc:sldMkLst>
      </pc:sldChg>
      <pc:sldChg chg="del">
        <pc:chgData name="Karl Michael Höferl" userId="544d2ce1-0a3b-4706-9dfd-c6d69d0e3c8e" providerId="ADAL" clId="{9537964C-75E3-49E5-A287-EB84A826DE5C}" dt="2025-03-26T08:38:14.888" v="90" actId="18676"/>
        <pc:sldMkLst>
          <pc:docMk/>
          <pc:sldMk cId="1530750998" sldId="1297"/>
        </pc:sldMkLst>
      </pc:sldChg>
      <pc:sldChg chg="del">
        <pc:chgData name="Karl Michael Höferl" userId="544d2ce1-0a3b-4706-9dfd-c6d69d0e3c8e" providerId="ADAL" clId="{9537964C-75E3-49E5-A287-EB84A826DE5C}" dt="2025-03-26T08:38:17.909" v="91" actId="18676"/>
        <pc:sldMkLst>
          <pc:docMk/>
          <pc:sldMk cId="569037778" sldId="1298"/>
        </pc:sldMkLst>
      </pc:sldChg>
      <pc:sldChg chg="del">
        <pc:chgData name="Karl Michael Höferl" userId="544d2ce1-0a3b-4706-9dfd-c6d69d0e3c8e" providerId="ADAL" clId="{9537964C-75E3-49E5-A287-EB84A826DE5C}" dt="2025-03-26T08:38:17.909" v="91" actId="18676"/>
        <pc:sldMkLst>
          <pc:docMk/>
          <pc:sldMk cId="1341708711" sldId="1299"/>
        </pc:sldMkLst>
      </pc:sldChg>
      <pc:sldChg chg="del">
        <pc:chgData name="Karl Michael Höferl" userId="544d2ce1-0a3b-4706-9dfd-c6d69d0e3c8e" providerId="ADAL" clId="{9537964C-75E3-49E5-A287-EB84A826DE5C}" dt="2025-03-26T08:38:17.909" v="91" actId="18676"/>
        <pc:sldMkLst>
          <pc:docMk/>
          <pc:sldMk cId="517965572" sldId="1300"/>
        </pc:sldMkLst>
      </pc:sldChg>
      <pc:sldChg chg="del">
        <pc:chgData name="Karl Michael Höferl" userId="544d2ce1-0a3b-4706-9dfd-c6d69d0e3c8e" providerId="ADAL" clId="{9537964C-75E3-49E5-A287-EB84A826DE5C}" dt="2025-03-26T08:38:17.909" v="91" actId="18676"/>
        <pc:sldMkLst>
          <pc:docMk/>
          <pc:sldMk cId="2801314076" sldId="1301"/>
        </pc:sldMkLst>
      </pc:sldChg>
      <pc:sldChg chg="del">
        <pc:chgData name="Karl Michael Höferl" userId="544d2ce1-0a3b-4706-9dfd-c6d69d0e3c8e" providerId="ADAL" clId="{9537964C-75E3-49E5-A287-EB84A826DE5C}" dt="2025-03-26T08:38:17.909" v="91" actId="18676"/>
        <pc:sldMkLst>
          <pc:docMk/>
          <pc:sldMk cId="1930358728" sldId="1302"/>
        </pc:sldMkLst>
      </pc:sldChg>
      <pc:sldChg chg="del">
        <pc:chgData name="Karl Michael Höferl" userId="544d2ce1-0a3b-4706-9dfd-c6d69d0e3c8e" providerId="ADAL" clId="{9537964C-75E3-49E5-A287-EB84A826DE5C}" dt="2025-03-26T08:38:17.909" v="91" actId="18676"/>
        <pc:sldMkLst>
          <pc:docMk/>
          <pc:sldMk cId="1438301751" sldId="1303"/>
        </pc:sldMkLst>
      </pc:sldChg>
      <pc:sldChg chg="del">
        <pc:chgData name="Karl Michael Höferl" userId="544d2ce1-0a3b-4706-9dfd-c6d69d0e3c8e" providerId="ADAL" clId="{9537964C-75E3-49E5-A287-EB84A826DE5C}" dt="2025-03-26T08:38:17.909" v="91" actId="18676"/>
        <pc:sldMkLst>
          <pc:docMk/>
          <pc:sldMk cId="2229680533" sldId="1304"/>
        </pc:sldMkLst>
      </pc:sldChg>
      <pc:sldChg chg="del">
        <pc:chgData name="Karl Michael Höferl" userId="544d2ce1-0a3b-4706-9dfd-c6d69d0e3c8e" providerId="ADAL" clId="{9537964C-75E3-49E5-A287-EB84A826DE5C}" dt="2025-03-26T08:38:17.909" v="91" actId="18676"/>
        <pc:sldMkLst>
          <pc:docMk/>
          <pc:sldMk cId="1074863344" sldId="1305"/>
        </pc:sldMkLst>
      </pc:sldChg>
      <pc:sldChg chg="del">
        <pc:chgData name="Karl Michael Höferl" userId="544d2ce1-0a3b-4706-9dfd-c6d69d0e3c8e" providerId="ADAL" clId="{9537964C-75E3-49E5-A287-EB84A826DE5C}" dt="2025-03-26T08:38:17.909" v="91" actId="18676"/>
        <pc:sldMkLst>
          <pc:docMk/>
          <pc:sldMk cId="2074296826" sldId="1306"/>
        </pc:sldMkLst>
      </pc:sldChg>
      <pc:sldChg chg="del">
        <pc:chgData name="Karl Michael Höferl" userId="544d2ce1-0a3b-4706-9dfd-c6d69d0e3c8e" providerId="ADAL" clId="{9537964C-75E3-49E5-A287-EB84A826DE5C}" dt="2025-03-26T08:38:17.909" v="91" actId="18676"/>
        <pc:sldMkLst>
          <pc:docMk/>
          <pc:sldMk cId="1779552270" sldId="1307"/>
        </pc:sldMkLst>
      </pc:sldChg>
      <pc:sldChg chg="del">
        <pc:chgData name="Karl Michael Höferl" userId="544d2ce1-0a3b-4706-9dfd-c6d69d0e3c8e" providerId="ADAL" clId="{9537964C-75E3-49E5-A287-EB84A826DE5C}" dt="2025-03-26T08:38:17.909" v="91" actId="18676"/>
        <pc:sldMkLst>
          <pc:docMk/>
          <pc:sldMk cId="3246317636" sldId="1308"/>
        </pc:sldMkLst>
      </pc:sldChg>
      <pc:sldChg chg="del">
        <pc:chgData name="Karl Michael Höferl" userId="544d2ce1-0a3b-4706-9dfd-c6d69d0e3c8e" providerId="ADAL" clId="{9537964C-75E3-49E5-A287-EB84A826DE5C}" dt="2025-03-26T08:38:17.909" v="91" actId="18676"/>
        <pc:sldMkLst>
          <pc:docMk/>
          <pc:sldMk cId="948324509" sldId="1310"/>
        </pc:sldMkLst>
      </pc:sldChg>
      <pc:sldChg chg="del">
        <pc:chgData name="Karl Michael Höferl" userId="544d2ce1-0a3b-4706-9dfd-c6d69d0e3c8e" providerId="ADAL" clId="{9537964C-75E3-49E5-A287-EB84A826DE5C}" dt="2025-03-26T08:38:17.909" v="91" actId="18676"/>
        <pc:sldMkLst>
          <pc:docMk/>
          <pc:sldMk cId="3806680345" sldId="1312"/>
        </pc:sldMkLst>
      </pc:sldChg>
      <pc:sldChg chg="del">
        <pc:chgData name="Karl Michael Höferl" userId="544d2ce1-0a3b-4706-9dfd-c6d69d0e3c8e" providerId="ADAL" clId="{9537964C-75E3-49E5-A287-EB84A826DE5C}" dt="2025-03-26T08:38:17.909" v="91" actId="18676"/>
        <pc:sldMkLst>
          <pc:docMk/>
          <pc:sldMk cId="3783255155" sldId="1313"/>
        </pc:sldMkLst>
      </pc:sldChg>
      <pc:sldChg chg="del">
        <pc:chgData name="Karl Michael Höferl" userId="544d2ce1-0a3b-4706-9dfd-c6d69d0e3c8e" providerId="ADAL" clId="{9537964C-75E3-49E5-A287-EB84A826DE5C}" dt="2025-03-26T08:38:17.909" v="91" actId="18676"/>
        <pc:sldMkLst>
          <pc:docMk/>
          <pc:sldMk cId="911374401" sldId="1314"/>
        </pc:sldMkLst>
      </pc:sldChg>
      <pc:sldChg chg="del">
        <pc:chgData name="Karl Michael Höferl" userId="544d2ce1-0a3b-4706-9dfd-c6d69d0e3c8e" providerId="ADAL" clId="{9537964C-75E3-49E5-A287-EB84A826DE5C}" dt="2025-03-26T08:38:12.003" v="89" actId="18676"/>
        <pc:sldMkLst>
          <pc:docMk/>
          <pc:sldMk cId="3122490570" sldId="1315"/>
        </pc:sldMkLst>
      </pc:sldChg>
      <pc:sldChg chg="del">
        <pc:chgData name="Karl Michael Höferl" userId="544d2ce1-0a3b-4706-9dfd-c6d69d0e3c8e" providerId="ADAL" clId="{9537964C-75E3-49E5-A287-EB84A826DE5C}" dt="2025-03-26T08:38:12.003" v="89" actId="18676"/>
        <pc:sldMkLst>
          <pc:docMk/>
          <pc:sldMk cId="1097190548" sldId="1316"/>
        </pc:sldMkLst>
      </pc:sldChg>
      <pc:sldChg chg="addSp modSp new mod">
        <pc:chgData name="Karl Michael Höferl" userId="544d2ce1-0a3b-4706-9dfd-c6d69d0e3c8e" providerId="ADAL" clId="{9537964C-75E3-49E5-A287-EB84A826DE5C}" dt="2025-04-02T09:14:07.724" v="17538" actId="790"/>
        <pc:sldMkLst>
          <pc:docMk/>
          <pc:sldMk cId="2319784197" sldId="1317"/>
        </pc:sldMkLst>
        <pc:spChg chg="mod">
          <ac:chgData name="Karl Michael Höferl" userId="544d2ce1-0a3b-4706-9dfd-c6d69d0e3c8e" providerId="ADAL" clId="{9537964C-75E3-49E5-A287-EB84A826DE5C}" dt="2025-04-02T09:14:07.717" v="17533" actId="790"/>
          <ac:spMkLst>
            <pc:docMk/>
            <pc:sldMk cId="2319784197" sldId="1317"/>
            <ac:spMk id="2" creationId="{49D1D5C5-D781-99D3-D1F4-21DC6E30FDF1}"/>
          </ac:spMkLst>
        </pc:spChg>
        <pc:spChg chg="mod">
          <ac:chgData name="Karl Michael Höferl" userId="544d2ce1-0a3b-4706-9dfd-c6d69d0e3c8e" providerId="ADAL" clId="{9537964C-75E3-49E5-A287-EB84A826DE5C}" dt="2025-04-02T09:14:07.718" v="17534" actId="790"/>
          <ac:spMkLst>
            <pc:docMk/>
            <pc:sldMk cId="2319784197" sldId="1317"/>
            <ac:spMk id="3" creationId="{764A9132-3107-703B-5388-23DF9CE76445}"/>
          </ac:spMkLst>
        </pc:spChg>
        <pc:spChg chg="mod">
          <ac:chgData name="Karl Michael Höferl" userId="544d2ce1-0a3b-4706-9dfd-c6d69d0e3c8e" providerId="ADAL" clId="{9537964C-75E3-49E5-A287-EB84A826DE5C}" dt="2025-04-02T09:14:07.721" v="17535" actId="790"/>
          <ac:spMkLst>
            <pc:docMk/>
            <pc:sldMk cId="2319784197" sldId="1317"/>
            <ac:spMk id="4" creationId="{E5066A9E-5102-4D13-C7A8-C64B5BBD0105}"/>
          </ac:spMkLst>
        </pc:spChg>
        <pc:spChg chg="mod">
          <ac:chgData name="Karl Michael Höferl" userId="544d2ce1-0a3b-4706-9dfd-c6d69d0e3c8e" providerId="ADAL" clId="{9537964C-75E3-49E5-A287-EB84A826DE5C}" dt="2025-04-02T09:14:07.722" v="17536" actId="790"/>
          <ac:spMkLst>
            <pc:docMk/>
            <pc:sldMk cId="2319784197" sldId="1317"/>
            <ac:spMk id="6" creationId="{0235CF64-00AC-7F30-E869-E39BA9D32A6F}"/>
          </ac:spMkLst>
        </pc:spChg>
        <pc:spChg chg="mod">
          <ac:chgData name="Karl Michael Höferl" userId="544d2ce1-0a3b-4706-9dfd-c6d69d0e3c8e" providerId="ADAL" clId="{9537964C-75E3-49E5-A287-EB84A826DE5C}" dt="2025-04-02T09:14:07.723" v="17537" actId="790"/>
          <ac:spMkLst>
            <pc:docMk/>
            <pc:sldMk cId="2319784197" sldId="1317"/>
            <ac:spMk id="7" creationId="{DD6EC685-A073-D205-5FF9-9112029D9167}"/>
          </ac:spMkLst>
        </pc:spChg>
        <pc:spChg chg="mod">
          <ac:chgData name="Karl Michael Höferl" userId="544d2ce1-0a3b-4706-9dfd-c6d69d0e3c8e" providerId="ADAL" clId="{9537964C-75E3-49E5-A287-EB84A826DE5C}" dt="2025-04-02T09:14:07.724" v="17538" actId="790"/>
          <ac:spMkLst>
            <pc:docMk/>
            <pc:sldMk cId="2319784197" sldId="1317"/>
            <ac:spMk id="8" creationId="{BDD858F5-CF65-F37A-2305-2FA11046C727}"/>
          </ac:spMkLst>
        </pc:spChg>
        <pc:picChg chg="add mod">
          <ac:chgData name="Karl Michael Höferl" userId="544d2ce1-0a3b-4706-9dfd-c6d69d0e3c8e" providerId="ADAL" clId="{9537964C-75E3-49E5-A287-EB84A826DE5C}" dt="2025-03-26T08:37:28.041" v="46"/>
          <ac:picMkLst>
            <pc:docMk/>
            <pc:sldMk cId="2319784197" sldId="1317"/>
            <ac:picMk id="9" creationId="{7CA722EC-DBAC-FAA9-EE05-BEC8EC4CCF04}"/>
          </ac:picMkLst>
        </pc:picChg>
      </pc:sldChg>
      <pc:sldChg chg="new del">
        <pc:chgData name="Karl Michael Höferl" userId="544d2ce1-0a3b-4706-9dfd-c6d69d0e3c8e" providerId="ADAL" clId="{9537964C-75E3-49E5-A287-EB84A826DE5C}" dt="2025-03-26T08:37:59.520" v="84" actId="47"/>
        <pc:sldMkLst>
          <pc:docMk/>
          <pc:sldMk cId="894414714" sldId="1318"/>
        </pc:sldMkLst>
      </pc:sldChg>
      <pc:sldChg chg="addSp delSp modSp new del mod ord">
        <pc:chgData name="Karl Michael Höferl" userId="544d2ce1-0a3b-4706-9dfd-c6d69d0e3c8e" providerId="ADAL" clId="{9537964C-75E3-49E5-A287-EB84A826DE5C}" dt="2025-03-26T08:57:18.090" v="159" actId="47"/>
        <pc:sldMkLst>
          <pc:docMk/>
          <pc:sldMk cId="1323201993" sldId="1318"/>
        </pc:sldMkLst>
      </pc:sldChg>
      <pc:sldChg chg="addSp modSp add mod">
        <pc:chgData name="Karl Michael Höferl" userId="544d2ce1-0a3b-4706-9dfd-c6d69d0e3c8e" providerId="ADAL" clId="{9537964C-75E3-49E5-A287-EB84A826DE5C}" dt="2025-04-02T09:14:07.764" v="17571" actId="790"/>
        <pc:sldMkLst>
          <pc:docMk/>
          <pc:sldMk cId="2949246090" sldId="1319"/>
        </pc:sldMkLst>
        <pc:spChg chg="mod">
          <ac:chgData name="Karl Michael Höferl" userId="544d2ce1-0a3b-4706-9dfd-c6d69d0e3c8e" providerId="ADAL" clId="{9537964C-75E3-49E5-A287-EB84A826DE5C}" dt="2025-04-02T09:14:07.732" v="17547" actId="790"/>
          <ac:spMkLst>
            <pc:docMk/>
            <pc:sldMk cId="2949246090" sldId="1319"/>
            <ac:spMk id="2" creationId="{474ECAF0-9420-3700-5F47-FD47C8344B7C}"/>
          </ac:spMkLst>
        </pc:spChg>
        <pc:spChg chg="mod">
          <ac:chgData name="Karl Michael Höferl" userId="544d2ce1-0a3b-4706-9dfd-c6d69d0e3c8e" providerId="ADAL" clId="{9537964C-75E3-49E5-A287-EB84A826DE5C}" dt="2025-04-02T09:14:07.733" v="17548" actId="790"/>
          <ac:spMkLst>
            <pc:docMk/>
            <pc:sldMk cId="2949246090" sldId="1319"/>
            <ac:spMk id="3" creationId="{45EE520D-7895-B774-4FEA-97B22666BDE6}"/>
          </ac:spMkLst>
        </pc:spChg>
        <pc:spChg chg="add mod">
          <ac:chgData name="Karl Michael Höferl" userId="544d2ce1-0a3b-4706-9dfd-c6d69d0e3c8e" providerId="ADAL" clId="{9537964C-75E3-49E5-A287-EB84A826DE5C}" dt="2025-04-02T09:14:07.737" v="17551" actId="790"/>
          <ac:spMkLst>
            <pc:docMk/>
            <pc:sldMk cId="2949246090" sldId="1319"/>
            <ac:spMk id="4" creationId="{3C880C98-5C7A-4635-1365-5548ED3C1911}"/>
          </ac:spMkLst>
        </pc:spChg>
        <pc:spChg chg="mod">
          <ac:chgData name="Karl Michael Höferl" userId="544d2ce1-0a3b-4706-9dfd-c6d69d0e3c8e" providerId="ADAL" clId="{9537964C-75E3-49E5-A287-EB84A826DE5C}" dt="2025-04-02T09:14:07.734" v="17549" actId="790"/>
          <ac:spMkLst>
            <pc:docMk/>
            <pc:sldMk cId="2949246090" sldId="1319"/>
            <ac:spMk id="5" creationId="{AE86161D-4CB3-C478-5FD1-9AC08F265DFA}"/>
          </ac:spMkLst>
        </pc:spChg>
        <pc:spChg chg="mod">
          <ac:chgData name="Karl Michael Höferl" userId="544d2ce1-0a3b-4706-9dfd-c6d69d0e3c8e" providerId="ADAL" clId="{9537964C-75E3-49E5-A287-EB84A826DE5C}" dt="2025-04-02T09:14:07.735" v="17550" actId="790"/>
          <ac:spMkLst>
            <pc:docMk/>
            <pc:sldMk cId="2949246090" sldId="1319"/>
            <ac:spMk id="6" creationId="{C6B659B0-86FD-069C-644E-FA178A9133F2}"/>
          </ac:spMkLst>
        </pc:spChg>
        <pc:spChg chg="add mod">
          <ac:chgData name="Karl Michael Höferl" userId="544d2ce1-0a3b-4706-9dfd-c6d69d0e3c8e" providerId="ADAL" clId="{9537964C-75E3-49E5-A287-EB84A826DE5C}" dt="2025-04-02T09:14:07.738" v="17552" actId="790"/>
          <ac:spMkLst>
            <pc:docMk/>
            <pc:sldMk cId="2949246090" sldId="1319"/>
            <ac:spMk id="8" creationId="{B92EE9AF-7622-0419-1378-3D397CA2D62E}"/>
          </ac:spMkLst>
        </pc:spChg>
        <pc:spChg chg="add mod">
          <ac:chgData name="Karl Michael Höferl" userId="544d2ce1-0a3b-4706-9dfd-c6d69d0e3c8e" providerId="ADAL" clId="{9537964C-75E3-49E5-A287-EB84A826DE5C}" dt="2025-04-02T09:14:07.738" v="17553" actId="790"/>
          <ac:spMkLst>
            <pc:docMk/>
            <pc:sldMk cId="2949246090" sldId="1319"/>
            <ac:spMk id="9" creationId="{299FA02D-51F2-BFE9-5556-44E1FDB3954A}"/>
          </ac:spMkLst>
        </pc:spChg>
        <pc:spChg chg="add mod">
          <ac:chgData name="Karl Michael Höferl" userId="544d2ce1-0a3b-4706-9dfd-c6d69d0e3c8e" providerId="ADAL" clId="{9537964C-75E3-49E5-A287-EB84A826DE5C}" dt="2025-04-02T09:14:07.739" v="17554" actId="790"/>
          <ac:spMkLst>
            <pc:docMk/>
            <pc:sldMk cId="2949246090" sldId="1319"/>
            <ac:spMk id="10" creationId="{A6EF853D-6503-97A9-8B0D-1D56F6C51D55}"/>
          </ac:spMkLst>
        </pc:spChg>
        <pc:spChg chg="add mod">
          <ac:chgData name="Karl Michael Höferl" userId="544d2ce1-0a3b-4706-9dfd-c6d69d0e3c8e" providerId="ADAL" clId="{9537964C-75E3-49E5-A287-EB84A826DE5C}" dt="2025-04-02T09:14:07.740" v="17555" actId="790"/>
          <ac:spMkLst>
            <pc:docMk/>
            <pc:sldMk cId="2949246090" sldId="1319"/>
            <ac:spMk id="11" creationId="{55001CBC-4F78-8EE9-EE5E-880D026DFD32}"/>
          </ac:spMkLst>
        </pc:spChg>
        <pc:spChg chg="add mod">
          <ac:chgData name="Karl Michael Höferl" userId="544d2ce1-0a3b-4706-9dfd-c6d69d0e3c8e" providerId="ADAL" clId="{9537964C-75E3-49E5-A287-EB84A826DE5C}" dt="2025-04-02T09:14:07.741" v="17556" actId="790"/>
          <ac:spMkLst>
            <pc:docMk/>
            <pc:sldMk cId="2949246090" sldId="1319"/>
            <ac:spMk id="12" creationId="{51C3654E-348A-19C1-48AA-55970B086E0D}"/>
          </ac:spMkLst>
        </pc:spChg>
        <pc:spChg chg="add mod">
          <ac:chgData name="Karl Michael Höferl" userId="544d2ce1-0a3b-4706-9dfd-c6d69d0e3c8e" providerId="ADAL" clId="{9537964C-75E3-49E5-A287-EB84A826DE5C}" dt="2025-04-02T09:14:07.742" v="17557" actId="790"/>
          <ac:spMkLst>
            <pc:docMk/>
            <pc:sldMk cId="2949246090" sldId="1319"/>
            <ac:spMk id="13" creationId="{032E732B-EFCE-5438-0842-BCDAB4342247}"/>
          </ac:spMkLst>
        </pc:spChg>
        <pc:spChg chg="add mod">
          <ac:chgData name="Karl Michael Höferl" userId="544d2ce1-0a3b-4706-9dfd-c6d69d0e3c8e" providerId="ADAL" clId="{9537964C-75E3-49E5-A287-EB84A826DE5C}" dt="2025-04-02T09:14:07.743" v="17558" actId="790"/>
          <ac:spMkLst>
            <pc:docMk/>
            <pc:sldMk cId="2949246090" sldId="1319"/>
            <ac:spMk id="14" creationId="{781D7219-73AF-FFA6-459A-7D4C678D10CA}"/>
          </ac:spMkLst>
        </pc:spChg>
        <pc:spChg chg="add mod">
          <ac:chgData name="Karl Michael Höferl" userId="544d2ce1-0a3b-4706-9dfd-c6d69d0e3c8e" providerId="ADAL" clId="{9537964C-75E3-49E5-A287-EB84A826DE5C}" dt="2025-04-02T09:14:07.744" v="17559" actId="790"/>
          <ac:spMkLst>
            <pc:docMk/>
            <pc:sldMk cId="2949246090" sldId="1319"/>
            <ac:spMk id="15" creationId="{F2A8B8A5-5B04-41D5-FC99-F5E3DD995C4D}"/>
          </ac:spMkLst>
        </pc:spChg>
        <pc:spChg chg="add mod">
          <ac:chgData name="Karl Michael Höferl" userId="544d2ce1-0a3b-4706-9dfd-c6d69d0e3c8e" providerId="ADAL" clId="{9537964C-75E3-49E5-A287-EB84A826DE5C}" dt="2025-04-02T09:14:07.745" v="17560" actId="790"/>
          <ac:spMkLst>
            <pc:docMk/>
            <pc:sldMk cId="2949246090" sldId="1319"/>
            <ac:spMk id="16" creationId="{5310605D-23C2-D562-1764-116303F34B31}"/>
          </ac:spMkLst>
        </pc:spChg>
        <pc:spChg chg="add mod">
          <ac:chgData name="Karl Michael Höferl" userId="544d2ce1-0a3b-4706-9dfd-c6d69d0e3c8e" providerId="ADAL" clId="{9537964C-75E3-49E5-A287-EB84A826DE5C}" dt="2025-04-02T09:14:07.745" v="17561" actId="790"/>
          <ac:spMkLst>
            <pc:docMk/>
            <pc:sldMk cId="2949246090" sldId="1319"/>
            <ac:spMk id="17" creationId="{56C783B4-6013-4D72-C600-F425ED2DD20C}"/>
          </ac:spMkLst>
        </pc:spChg>
        <pc:spChg chg="add mod">
          <ac:chgData name="Karl Michael Höferl" userId="544d2ce1-0a3b-4706-9dfd-c6d69d0e3c8e" providerId="ADAL" clId="{9537964C-75E3-49E5-A287-EB84A826DE5C}" dt="2025-04-02T09:14:07.747" v="17562" actId="790"/>
          <ac:spMkLst>
            <pc:docMk/>
            <pc:sldMk cId="2949246090" sldId="1319"/>
            <ac:spMk id="18" creationId="{A49914AC-C315-2306-AC4B-90D7400AC335}"/>
          </ac:spMkLst>
        </pc:spChg>
        <pc:spChg chg="add mod">
          <ac:chgData name="Karl Michael Höferl" userId="544d2ce1-0a3b-4706-9dfd-c6d69d0e3c8e" providerId="ADAL" clId="{9537964C-75E3-49E5-A287-EB84A826DE5C}" dt="2025-04-02T09:14:07.749" v="17563" actId="790"/>
          <ac:spMkLst>
            <pc:docMk/>
            <pc:sldMk cId="2949246090" sldId="1319"/>
            <ac:spMk id="19" creationId="{04D65B6D-84DB-18FA-3D3B-0EF7597247AA}"/>
          </ac:spMkLst>
        </pc:spChg>
        <pc:spChg chg="add mod">
          <ac:chgData name="Karl Michael Höferl" userId="544d2ce1-0a3b-4706-9dfd-c6d69d0e3c8e" providerId="ADAL" clId="{9537964C-75E3-49E5-A287-EB84A826DE5C}" dt="2025-04-02T09:14:07.752" v="17564" actId="790"/>
          <ac:spMkLst>
            <pc:docMk/>
            <pc:sldMk cId="2949246090" sldId="1319"/>
            <ac:spMk id="20" creationId="{FB9E39B1-8D3F-4722-0835-6ECA59318E9C}"/>
          </ac:spMkLst>
        </pc:spChg>
        <pc:spChg chg="add mod">
          <ac:chgData name="Karl Michael Höferl" userId="544d2ce1-0a3b-4706-9dfd-c6d69d0e3c8e" providerId="ADAL" clId="{9537964C-75E3-49E5-A287-EB84A826DE5C}" dt="2025-04-02T09:14:07.754" v="17565" actId="790"/>
          <ac:spMkLst>
            <pc:docMk/>
            <pc:sldMk cId="2949246090" sldId="1319"/>
            <ac:spMk id="21" creationId="{09465484-B4FA-B25C-C30C-6BCBD510BEFB}"/>
          </ac:spMkLst>
        </pc:spChg>
        <pc:spChg chg="add mod">
          <ac:chgData name="Karl Michael Höferl" userId="544d2ce1-0a3b-4706-9dfd-c6d69d0e3c8e" providerId="ADAL" clId="{9537964C-75E3-49E5-A287-EB84A826DE5C}" dt="2025-04-02T09:14:07.755" v="17566" actId="790"/>
          <ac:spMkLst>
            <pc:docMk/>
            <pc:sldMk cId="2949246090" sldId="1319"/>
            <ac:spMk id="22" creationId="{B7F1B50B-A55A-C380-945C-B03EDC12463A}"/>
          </ac:spMkLst>
        </pc:spChg>
        <pc:spChg chg="add mod">
          <ac:chgData name="Karl Michael Höferl" userId="544d2ce1-0a3b-4706-9dfd-c6d69d0e3c8e" providerId="ADAL" clId="{9537964C-75E3-49E5-A287-EB84A826DE5C}" dt="2025-04-02T09:14:07.755" v="17567" actId="790"/>
          <ac:spMkLst>
            <pc:docMk/>
            <pc:sldMk cId="2949246090" sldId="1319"/>
            <ac:spMk id="23" creationId="{E5EFB07A-FDBA-CAC9-F9B2-43421B149774}"/>
          </ac:spMkLst>
        </pc:spChg>
        <pc:spChg chg="add mod">
          <ac:chgData name="Karl Michael Höferl" userId="544d2ce1-0a3b-4706-9dfd-c6d69d0e3c8e" providerId="ADAL" clId="{9537964C-75E3-49E5-A287-EB84A826DE5C}" dt="2025-04-02T09:14:07.758" v="17568" actId="790"/>
          <ac:spMkLst>
            <pc:docMk/>
            <pc:sldMk cId="2949246090" sldId="1319"/>
            <ac:spMk id="24" creationId="{D3EED432-421D-6571-C079-A575E091DFD3}"/>
          </ac:spMkLst>
        </pc:spChg>
        <pc:spChg chg="add mod">
          <ac:chgData name="Karl Michael Höferl" userId="544d2ce1-0a3b-4706-9dfd-c6d69d0e3c8e" providerId="ADAL" clId="{9537964C-75E3-49E5-A287-EB84A826DE5C}" dt="2025-04-02T09:14:07.759" v="17569" actId="790"/>
          <ac:spMkLst>
            <pc:docMk/>
            <pc:sldMk cId="2949246090" sldId="1319"/>
            <ac:spMk id="25" creationId="{0ED4F2A0-BEF2-8471-7E0A-E35C59B6CBC7}"/>
          </ac:spMkLst>
        </pc:spChg>
        <pc:spChg chg="add mod">
          <ac:chgData name="Karl Michael Höferl" userId="544d2ce1-0a3b-4706-9dfd-c6d69d0e3c8e" providerId="ADAL" clId="{9537964C-75E3-49E5-A287-EB84A826DE5C}" dt="2025-04-02T09:14:07.762" v="17570" actId="790"/>
          <ac:spMkLst>
            <pc:docMk/>
            <pc:sldMk cId="2949246090" sldId="1319"/>
            <ac:spMk id="26" creationId="{7C32AF9C-40AD-A582-6217-553A1225EA0D}"/>
          </ac:spMkLst>
        </pc:spChg>
        <pc:spChg chg="add mod">
          <ac:chgData name="Karl Michael Höferl" userId="544d2ce1-0a3b-4706-9dfd-c6d69d0e3c8e" providerId="ADAL" clId="{9537964C-75E3-49E5-A287-EB84A826DE5C}" dt="2025-04-02T09:14:07.764" v="17571" actId="790"/>
          <ac:spMkLst>
            <pc:docMk/>
            <pc:sldMk cId="2949246090" sldId="1319"/>
            <ac:spMk id="27" creationId="{65C9C5F1-9644-806C-5B4F-89F4345F0E5D}"/>
          </ac:spMkLst>
        </pc:spChg>
        <pc:graphicFrameChg chg="mod modGraphic">
          <ac:chgData name="Karl Michael Höferl" userId="544d2ce1-0a3b-4706-9dfd-c6d69d0e3c8e" providerId="ADAL" clId="{9537964C-75E3-49E5-A287-EB84A826DE5C}" dt="2025-03-26T12:48:13.678" v="1448" actId="20577"/>
          <ac:graphicFrameMkLst>
            <pc:docMk/>
            <pc:sldMk cId="2949246090" sldId="1319"/>
            <ac:graphicFrameMk id="7" creationId="{721E3F8B-199C-410F-456A-90107B4336E8}"/>
          </ac:graphicFrameMkLst>
        </pc:graphicFrameChg>
      </pc:sldChg>
      <pc:sldChg chg="addSp delSp modSp new mod">
        <pc:chgData name="Karl Michael Höferl" userId="544d2ce1-0a3b-4706-9dfd-c6d69d0e3c8e" providerId="ADAL" clId="{9537964C-75E3-49E5-A287-EB84A826DE5C}" dt="2025-04-02T09:14:07.771" v="17575" actId="790"/>
        <pc:sldMkLst>
          <pc:docMk/>
          <pc:sldMk cId="1190911896" sldId="1320"/>
        </pc:sldMkLst>
        <pc:spChg chg="mod">
          <ac:chgData name="Karl Michael Höferl" userId="544d2ce1-0a3b-4706-9dfd-c6d69d0e3c8e" providerId="ADAL" clId="{9537964C-75E3-49E5-A287-EB84A826DE5C}" dt="2025-04-02T09:14:07.765" v="17572" actId="790"/>
          <ac:spMkLst>
            <pc:docMk/>
            <pc:sldMk cId="1190911896" sldId="1320"/>
            <ac:spMk id="2" creationId="{FADA2CEE-68B3-C6D3-F65E-4D6F5FCEE2B7}"/>
          </ac:spMkLst>
        </pc:spChg>
        <pc:spChg chg="mod">
          <ac:chgData name="Karl Michael Höferl" userId="544d2ce1-0a3b-4706-9dfd-c6d69d0e3c8e" providerId="ADAL" clId="{9537964C-75E3-49E5-A287-EB84A826DE5C}" dt="2025-04-02T09:14:07.767" v="17573" actId="790"/>
          <ac:spMkLst>
            <pc:docMk/>
            <pc:sldMk cId="1190911896" sldId="1320"/>
            <ac:spMk id="3" creationId="{7D2CCD7D-3FB8-6D4D-34BA-1215281B63AD}"/>
          </ac:spMkLst>
        </pc:spChg>
        <pc:spChg chg="mod">
          <ac:chgData name="Karl Michael Höferl" userId="544d2ce1-0a3b-4706-9dfd-c6d69d0e3c8e" providerId="ADAL" clId="{9537964C-75E3-49E5-A287-EB84A826DE5C}" dt="2025-04-02T09:14:07.769" v="17574" actId="790"/>
          <ac:spMkLst>
            <pc:docMk/>
            <pc:sldMk cId="1190911896" sldId="1320"/>
            <ac:spMk id="5" creationId="{6FB793EB-8F3B-3252-6F9A-EBD284EC8E0B}"/>
          </ac:spMkLst>
        </pc:spChg>
        <pc:spChg chg="mod">
          <ac:chgData name="Karl Michael Höferl" userId="544d2ce1-0a3b-4706-9dfd-c6d69d0e3c8e" providerId="ADAL" clId="{9537964C-75E3-49E5-A287-EB84A826DE5C}" dt="2025-04-02T09:14:07.771" v="17575" actId="790"/>
          <ac:spMkLst>
            <pc:docMk/>
            <pc:sldMk cId="1190911896" sldId="1320"/>
            <ac:spMk id="6" creationId="{77D8FE99-612A-F738-C7C2-BBCB0077FDAC}"/>
          </ac:spMkLst>
        </pc:spChg>
        <pc:picChg chg="add mod ord">
          <ac:chgData name="Karl Michael Höferl" userId="544d2ce1-0a3b-4706-9dfd-c6d69d0e3c8e" providerId="ADAL" clId="{9537964C-75E3-49E5-A287-EB84A826DE5C}" dt="2025-03-26T12:30:41.701" v="1316" actId="1076"/>
          <ac:picMkLst>
            <pc:docMk/>
            <pc:sldMk cId="1190911896" sldId="1320"/>
            <ac:picMk id="8" creationId="{1DE3E28A-0B61-CAAE-F6BD-44E954BFEE84}"/>
          </ac:picMkLst>
        </pc:picChg>
        <pc:picChg chg="add mod">
          <ac:chgData name="Karl Michael Höferl" userId="544d2ce1-0a3b-4706-9dfd-c6d69d0e3c8e" providerId="ADAL" clId="{9537964C-75E3-49E5-A287-EB84A826DE5C}" dt="2025-03-26T12:31:46.078" v="1326" actId="1076"/>
          <ac:picMkLst>
            <pc:docMk/>
            <pc:sldMk cId="1190911896" sldId="1320"/>
            <ac:picMk id="10" creationId="{6D660E38-D3D0-537B-DEB1-CB5D8196BF99}"/>
          </ac:picMkLst>
        </pc:picChg>
      </pc:sldChg>
      <pc:sldChg chg="addSp delSp modSp new mod">
        <pc:chgData name="Karl Michael Höferl" userId="544d2ce1-0a3b-4706-9dfd-c6d69d0e3c8e" providerId="ADAL" clId="{9537964C-75E3-49E5-A287-EB84A826DE5C}" dt="2025-04-02T09:14:07.779" v="17579" actId="790"/>
        <pc:sldMkLst>
          <pc:docMk/>
          <pc:sldMk cId="1611630573" sldId="1321"/>
        </pc:sldMkLst>
        <pc:spChg chg="mod">
          <ac:chgData name="Karl Michael Höferl" userId="544d2ce1-0a3b-4706-9dfd-c6d69d0e3c8e" providerId="ADAL" clId="{9537964C-75E3-49E5-A287-EB84A826DE5C}" dt="2025-04-02T09:14:07.773" v="17576" actId="790"/>
          <ac:spMkLst>
            <pc:docMk/>
            <pc:sldMk cId="1611630573" sldId="1321"/>
            <ac:spMk id="2" creationId="{727F88C9-2023-700C-1A4C-43894C08A818}"/>
          </ac:spMkLst>
        </pc:spChg>
        <pc:spChg chg="mod">
          <ac:chgData name="Karl Michael Höferl" userId="544d2ce1-0a3b-4706-9dfd-c6d69d0e3c8e" providerId="ADAL" clId="{9537964C-75E3-49E5-A287-EB84A826DE5C}" dt="2025-04-02T09:14:07.775" v="17577" actId="790"/>
          <ac:spMkLst>
            <pc:docMk/>
            <pc:sldMk cId="1611630573" sldId="1321"/>
            <ac:spMk id="3" creationId="{3B195933-1258-10F3-5906-74B580294D70}"/>
          </ac:spMkLst>
        </pc:spChg>
        <pc:spChg chg="mod">
          <ac:chgData name="Karl Michael Höferl" userId="544d2ce1-0a3b-4706-9dfd-c6d69d0e3c8e" providerId="ADAL" clId="{9537964C-75E3-49E5-A287-EB84A826DE5C}" dt="2025-04-02T09:14:07.778" v="17578" actId="790"/>
          <ac:spMkLst>
            <pc:docMk/>
            <pc:sldMk cId="1611630573" sldId="1321"/>
            <ac:spMk id="5" creationId="{22701C21-6044-D1BA-0584-ED8955411D6C}"/>
          </ac:spMkLst>
        </pc:spChg>
        <pc:spChg chg="mod">
          <ac:chgData name="Karl Michael Höferl" userId="544d2ce1-0a3b-4706-9dfd-c6d69d0e3c8e" providerId="ADAL" clId="{9537964C-75E3-49E5-A287-EB84A826DE5C}" dt="2025-04-02T09:14:07.779" v="17579" actId="790"/>
          <ac:spMkLst>
            <pc:docMk/>
            <pc:sldMk cId="1611630573" sldId="1321"/>
            <ac:spMk id="6" creationId="{E57AA96E-B26E-DC3C-DACA-0E9605F4E1A9}"/>
          </ac:spMkLst>
        </pc:spChg>
        <pc:picChg chg="add mod">
          <ac:chgData name="Karl Michael Höferl" userId="544d2ce1-0a3b-4706-9dfd-c6d69d0e3c8e" providerId="ADAL" clId="{9537964C-75E3-49E5-A287-EB84A826DE5C}" dt="2025-03-26T12:51:59.282" v="1502" actId="14100"/>
          <ac:picMkLst>
            <pc:docMk/>
            <pc:sldMk cId="1611630573" sldId="1321"/>
            <ac:picMk id="8" creationId="{CFE76533-D745-7D86-C84D-3B3B6F5ADA83}"/>
          </ac:picMkLst>
        </pc:picChg>
      </pc:sldChg>
      <pc:sldChg chg="modSp add mod">
        <pc:chgData name="Karl Michael Höferl" userId="544d2ce1-0a3b-4706-9dfd-c6d69d0e3c8e" providerId="ADAL" clId="{9537964C-75E3-49E5-A287-EB84A826DE5C}" dt="2025-04-02T09:14:07.787" v="17585" actId="790"/>
        <pc:sldMkLst>
          <pc:docMk/>
          <pc:sldMk cId="3839913759" sldId="1322"/>
        </pc:sldMkLst>
        <pc:spChg chg="mod">
          <ac:chgData name="Karl Michael Höferl" userId="544d2ce1-0a3b-4706-9dfd-c6d69d0e3c8e" providerId="ADAL" clId="{9537964C-75E3-49E5-A287-EB84A826DE5C}" dt="2025-04-02T09:14:07.781" v="17580" actId="790"/>
          <ac:spMkLst>
            <pc:docMk/>
            <pc:sldMk cId="3839913759" sldId="1322"/>
            <ac:spMk id="2" creationId="{C3EFE127-391C-0CAC-A3F2-CC8939F9C023}"/>
          </ac:spMkLst>
        </pc:spChg>
        <pc:spChg chg="mod">
          <ac:chgData name="Karl Michael Höferl" userId="544d2ce1-0a3b-4706-9dfd-c6d69d0e3c8e" providerId="ADAL" clId="{9537964C-75E3-49E5-A287-EB84A826DE5C}" dt="2025-04-02T09:14:07.783" v="17581" actId="790"/>
          <ac:spMkLst>
            <pc:docMk/>
            <pc:sldMk cId="3839913759" sldId="1322"/>
            <ac:spMk id="3" creationId="{0658311C-FEBF-2B8A-06F4-F01B965AFC50}"/>
          </ac:spMkLst>
        </pc:spChg>
        <pc:spChg chg="mod">
          <ac:chgData name="Karl Michael Höferl" userId="544d2ce1-0a3b-4706-9dfd-c6d69d0e3c8e" providerId="ADAL" clId="{9537964C-75E3-49E5-A287-EB84A826DE5C}" dt="2025-04-02T09:14:07.784" v="17582" actId="790"/>
          <ac:spMkLst>
            <pc:docMk/>
            <pc:sldMk cId="3839913759" sldId="1322"/>
            <ac:spMk id="5" creationId="{3911CB68-B6EA-CA48-04A6-B1293F02D763}"/>
          </ac:spMkLst>
        </pc:spChg>
        <pc:spChg chg="mod">
          <ac:chgData name="Karl Michael Höferl" userId="544d2ce1-0a3b-4706-9dfd-c6d69d0e3c8e" providerId="ADAL" clId="{9537964C-75E3-49E5-A287-EB84A826DE5C}" dt="2025-04-02T09:14:07.785" v="17583" actId="790"/>
          <ac:spMkLst>
            <pc:docMk/>
            <pc:sldMk cId="3839913759" sldId="1322"/>
            <ac:spMk id="6" creationId="{545D565F-E051-83E5-AE29-A089DAC8E56B}"/>
          </ac:spMkLst>
        </pc:spChg>
        <pc:spChg chg="mod">
          <ac:chgData name="Karl Michael Höferl" userId="544d2ce1-0a3b-4706-9dfd-c6d69d0e3c8e" providerId="ADAL" clId="{9537964C-75E3-49E5-A287-EB84A826DE5C}" dt="2025-04-02T09:14:07.786" v="17584" actId="790"/>
          <ac:spMkLst>
            <pc:docMk/>
            <pc:sldMk cId="3839913759" sldId="1322"/>
            <ac:spMk id="13" creationId="{5E78C4D1-96FE-E6B5-7FD5-C2987AC83E51}"/>
          </ac:spMkLst>
        </pc:spChg>
        <pc:spChg chg="mod">
          <ac:chgData name="Karl Michael Höferl" userId="544d2ce1-0a3b-4706-9dfd-c6d69d0e3c8e" providerId="ADAL" clId="{9537964C-75E3-49E5-A287-EB84A826DE5C}" dt="2025-04-02T09:14:07.787" v="17585" actId="790"/>
          <ac:spMkLst>
            <pc:docMk/>
            <pc:sldMk cId="3839913759" sldId="1322"/>
            <ac:spMk id="14" creationId="{966E1314-56D4-3ED7-2D9F-3E809AAC7905}"/>
          </ac:spMkLst>
        </pc:spChg>
      </pc:sldChg>
      <pc:sldChg chg="addSp modSp add mod">
        <pc:chgData name="Karl Michael Höferl" userId="544d2ce1-0a3b-4706-9dfd-c6d69d0e3c8e" providerId="ADAL" clId="{9537964C-75E3-49E5-A287-EB84A826DE5C}" dt="2025-04-02T09:14:07.795" v="17594" actId="790"/>
        <pc:sldMkLst>
          <pc:docMk/>
          <pc:sldMk cId="3968695410" sldId="1323"/>
        </pc:sldMkLst>
        <pc:spChg chg="mod">
          <ac:chgData name="Karl Michael Höferl" userId="544d2ce1-0a3b-4706-9dfd-c6d69d0e3c8e" providerId="ADAL" clId="{9537964C-75E3-49E5-A287-EB84A826DE5C}" dt="2025-04-02T09:14:07.788" v="17586" actId="790"/>
          <ac:spMkLst>
            <pc:docMk/>
            <pc:sldMk cId="3968695410" sldId="1323"/>
            <ac:spMk id="2" creationId="{1FB5179C-F9F2-6189-C804-3ECB115953E9}"/>
          </ac:spMkLst>
        </pc:spChg>
        <pc:spChg chg="mod">
          <ac:chgData name="Karl Michael Höferl" userId="544d2ce1-0a3b-4706-9dfd-c6d69d0e3c8e" providerId="ADAL" clId="{9537964C-75E3-49E5-A287-EB84A826DE5C}" dt="2025-04-02T09:14:07.789" v="17587" actId="790"/>
          <ac:spMkLst>
            <pc:docMk/>
            <pc:sldMk cId="3968695410" sldId="1323"/>
            <ac:spMk id="3" creationId="{DB348CE1-871C-7111-CADD-2DBD3E790270}"/>
          </ac:spMkLst>
        </pc:spChg>
        <pc:spChg chg="add mod">
          <ac:chgData name="Karl Michael Höferl" userId="544d2ce1-0a3b-4706-9dfd-c6d69d0e3c8e" providerId="ADAL" clId="{9537964C-75E3-49E5-A287-EB84A826DE5C}" dt="2025-04-02T09:14:07.794" v="17592" actId="790"/>
          <ac:spMkLst>
            <pc:docMk/>
            <pc:sldMk cId="3968695410" sldId="1323"/>
            <ac:spMk id="4" creationId="{9473EC9E-1CEC-77B5-E9FC-AA00607E04F9}"/>
          </ac:spMkLst>
        </pc:spChg>
        <pc:spChg chg="mod">
          <ac:chgData name="Karl Michael Höferl" userId="544d2ce1-0a3b-4706-9dfd-c6d69d0e3c8e" providerId="ADAL" clId="{9537964C-75E3-49E5-A287-EB84A826DE5C}" dt="2025-04-02T09:14:07.790" v="17588" actId="790"/>
          <ac:spMkLst>
            <pc:docMk/>
            <pc:sldMk cId="3968695410" sldId="1323"/>
            <ac:spMk id="5" creationId="{5C99C28C-1C03-9744-4214-91C211328083}"/>
          </ac:spMkLst>
        </pc:spChg>
        <pc:spChg chg="mod">
          <ac:chgData name="Karl Michael Höferl" userId="544d2ce1-0a3b-4706-9dfd-c6d69d0e3c8e" providerId="ADAL" clId="{9537964C-75E3-49E5-A287-EB84A826DE5C}" dt="2025-04-02T09:14:07.790" v="17589" actId="790"/>
          <ac:spMkLst>
            <pc:docMk/>
            <pc:sldMk cId="3968695410" sldId="1323"/>
            <ac:spMk id="6" creationId="{B8FE54A6-4392-F84B-80AE-3523BB65D748}"/>
          </ac:spMkLst>
        </pc:spChg>
        <pc:spChg chg="add mod">
          <ac:chgData name="Karl Michael Höferl" userId="544d2ce1-0a3b-4706-9dfd-c6d69d0e3c8e" providerId="ADAL" clId="{9537964C-75E3-49E5-A287-EB84A826DE5C}" dt="2025-04-02T09:14:07.794" v="17593" actId="790"/>
          <ac:spMkLst>
            <pc:docMk/>
            <pc:sldMk cId="3968695410" sldId="1323"/>
            <ac:spMk id="7" creationId="{5343571C-1DC4-1883-A19B-AA8637D25056}"/>
          </ac:spMkLst>
        </pc:spChg>
        <pc:spChg chg="add mod">
          <ac:chgData name="Karl Michael Höferl" userId="544d2ce1-0a3b-4706-9dfd-c6d69d0e3c8e" providerId="ADAL" clId="{9537964C-75E3-49E5-A287-EB84A826DE5C}" dt="2025-04-02T09:14:07.795" v="17594" actId="790"/>
          <ac:spMkLst>
            <pc:docMk/>
            <pc:sldMk cId="3968695410" sldId="1323"/>
            <ac:spMk id="9" creationId="{01E9EC14-6B2A-27BA-BFD7-E334A6A8472C}"/>
          </ac:spMkLst>
        </pc:spChg>
        <pc:spChg chg="mod">
          <ac:chgData name="Karl Michael Höferl" userId="544d2ce1-0a3b-4706-9dfd-c6d69d0e3c8e" providerId="ADAL" clId="{9537964C-75E3-49E5-A287-EB84A826DE5C}" dt="2025-04-02T09:14:07.791" v="17590" actId="790"/>
          <ac:spMkLst>
            <pc:docMk/>
            <pc:sldMk cId="3968695410" sldId="1323"/>
            <ac:spMk id="13" creationId="{CD9C5907-23C7-0E1B-FE89-16AB22DC9100}"/>
          </ac:spMkLst>
        </pc:spChg>
        <pc:spChg chg="mod">
          <ac:chgData name="Karl Michael Höferl" userId="544d2ce1-0a3b-4706-9dfd-c6d69d0e3c8e" providerId="ADAL" clId="{9537964C-75E3-49E5-A287-EB84A826DE5C}" dt="2025-04-02T09:14:07.793" v="17591" actId="790"/>
          <ac:spMkLst>
            <pc:docMk/>
            <pc:sldMk cId="3968695410" sldId="1323"/>
            <ac:spMk id="14" creationId="{87FDA3C1-9485-4758-CD58-013B61B18D86}"/>
          </ac:spMkLst>
        </pc:spChg>
      </pc:sldChg>
      <pc:sldChg chg="modSp add mod">
        <pc:chgData name="Karl Michael Höferl" userId="544d2ce1-0a3b-4706-9dfd-c6d69d0e3c8e" providerId="ADAL" clId="{9537964C-75E3-49E5-A287-EB84A826DE5C}" dt="2025-04-02T09:14:07.835" v="17626" actId="790"/>
        <pc:sldMkLst>
          <pc:docMk/>
          <pc:sldMk cId="323507788" sldId="1324"/>
        </pc:sldMkLst>
        <pc:spChg chg="mod">
          <ac:chgData name="Karl Michael Höferl" userId="544d2ce1-0a3b-4706-9dfd-c6d69d0e3c8e" providerId="ADAL" clId="{9537964C-75E3-49E5-A287-EB84A826DE5C}" dt="2025-04-02T09:14:07.834" v="17625" actId="790"/>
          <ac:spMkLst>
            <pc:docMk/>
            <pc:sldMk cId="323507788" sldId="1324"/>
            <ac:spMk id="2" creationId="{706CA30F-F082-3978-50BC-1ABC1CBC149F}"/>
          </ac:spMkLst>
        </pc:spChg>
        <pc:spChg chg="mod">
          <ac:chgData name="Karl Michael Höferl" userId="544d2ce1-0a3b-4706-9dfd-c6d69d0e3c8e" providerId="ADAL" clId="{9537964C-75E3-49E5-A287-EB84A826DE5C}" dt="2025-04-02T09:14:07.835" v="17626" actId="790"/>
          <ac:spMkLst>
            <pc:docMk/>
            <pc:sldMk cId="323507788" sldId="1324"/>
            <ac:spMk id="6" creationId="{2F3340A6-B147-C84A-1037-EB5F5A0D2B10}"/>
          </ac:spMkLst>
        </pc:spChg>
        <pc:spChg chg="mod">
          <ac:chgData name="Karl Michael Höferl" userId="544d2ce1-0a3b-4706-9dfd-c6d69d0e3c8e" providerId="ADAL" clId="{9537964C-75E3-49E5-A287-EB84A826DE5C}" dt="2025-04-02T09:14:07.833" v="17624" actId="790"/>
          <ac:spMkLst>
            <pc:docMk/>
            <pc:sldMk cId="323507788" sldId="1324"/>
            <ac:spMk id="7" creationId="{90574E0A-3BA9-33A6-8CB2-408E29E81F41}"/>
          </ac:spMkLst>
        </pc:spChg>
      </pc:sldChg>
      <pc:sldChg chg="new del">
        <pc:chgData name="Karl Michael Höferl" userId="544d2ce1-0a3b-4706-9dfd-c6d69d0e3c8e" providerId="ADAL" clId="{9537964C-75E3-49E5-A287-EB84A826DE5C}" dt="2025-03-26T13:36:21.332" v="1753" actId="47"/>
        <pc:sldMkLst>
          <pc:docMk/>
          <pc:sldMk cId="643588561" sldId="1325"/>
        </pc:sldMkLst>
      </pc:sldChg>
      <pc:sldChg chg="new del">
        <pc:chgData name="Karl Michael Höferl" userId="544d2ce1-0a3b-4706-9dfd-c6d69d0e3c8e" providerId="ADAL" clId="{9537964C-75E3-49E5-A287-EB84A826DE5C}" dt="2025-03-26T13:36:21.332" v="1753" actId="47"/>
        <pc:sldMkLst>
          <pc:docMk/>
          <pc:sldMk cId="3475847655" sldId="1326"/>
        </pc:sldMkLst>
      </pc:sldChg>
      <pc:sldChg chg="addSp delSp modSp new mod ord">
        <pc:chgData name="Karl Michael Höferl" userId="544d2ce1-0a3b-4706-9dfd-c6d69d0e3c8e" providerId="ADAL" clId="{9537964C-75E3-49E5-A287-EB84A826DE5C}" dt="2025-04-02T09:14:07.843" v="17631" actId="790"/>
        <pc:sldMkLst>
          <pc:docMk/>
          <pc:sldMk cId="664341410" sldId="1327"/>
        </pc:sldMkLst>
        <pc:spChg chg="mod">
          <ac:chgData name="Karl Michael Höferl" userId="544d2ce1-0a3b-4706-9dfd-c6d69d0e3c8e" providerId="ADAL" clId="{9537964C-75E3-49E5-A287-EB84A826DE5C}" dt="2025-04-02T09:14:07.837" v="17627" actId="790"/>
          <ac:spMkLst>
            <pc:docMk/>
            <pc:sldMk cId="664341410" sldId="1327"/>
            <ac:spMk id="2" creationId="{B3910C4F-2264-B85D-65D7-F6E739EB913C}"/>
          </ac:spMkLst>
        </pc:spChg>
        <pc:spChg chg="mod">
          <ac:chgData name="Karl Michael Höferl" userId="544d2ce1-0a3b-4706-9dfd-c6d69d0e3c8e" providerId="ADAL" clId="{9537964C-75E3-49E5-A287-EB84A826DE5C}" dt="2025-04-02T09:14:07.838" v="17628" actId="790"/>
          <ac:spMkLst>
            <pc:docMk/>
            <pc:sldMk cId="664341410" sldId="1327"/>
            <ac:spMk id="3" creationId="{FB4291F8-93A6-EA95-76BB-65EE71BD1D37}"/>
          </ac:spMkLst>
        </pc:spChg>
        <pc:spChg chg="mod">
          <ac:chgData name="Karl Michael Höferl" userId="544d2ce1-0a3b-4706-9dfd-c6d69d0e3c8e" providerId="ADAL" clId="{9537964C-75E3-49E5-A287-EB84A826DE5C}" dt="2025-04-02T09:14:07.840" v="17629" actId="790"/>
          <ac:spMkLst>
            <pc:docMk/>
            <pc:sldMk cId="664341410" sldId="1327"/>
            <ac:spMk id="4" creationId="{7AEA5E28-F1DE-2FDD-2863-95064E3AF80A}"/>
          </ac:spMkLst>
        </pc:spChg>
        <pc:spChg chg="mod">
          <ac:chgData name="Karl Michael Höferl" userId="544d2ce1-0a3b-4706-9dfd-c6d69d0e3c8e" providerId="ADAL" clId="{9537964C-75E3-49E5-A287-EB84A826DE5C}" dt="2025-04-02T09:14:07.842" v="17630" actId="790"/>
          <ac:spMkLst>
            <pc:docMk/>
            <pc:sldMk cId="664341410" sldId="1327"/>
            <ac:spMk id="5" creationId="{F96DA958-A4A9-4D97-EF4C-BD37B40777AA}"/>
          </ac:spMkLst>
        </pc:spChg>
        <pc:spChg chg="mod">
          <ac:chgData name="Karl Michael Höferl" userId="544d2ce1-0a3b-4706-9dfd-c6d69d0e3c8e" providerId="ADAL" clId="{9537964C-75E3-49E5-A287-EB84A826DE5C}" dt="2025-04-02T09:14:07.843" v="17631" actId="790"/>
          <ac:spMkLst>
            <pc:docMk/>
            <pc:sldMk cId="664341410" sldId="1327"/>
            <ac:spMk id="6" creationId="{CA72695F-4269-BB19-255A-7A038355F5C4}"/>
          </ac:spMkLst>
        </pc:spChg>
        <pc:picChg chg="add mod ord">
          <ac:chgData name="Karl Michael Höferl" userId="544d2ce1-0a3b-4706-9dfd-c6d69d0e3c8e" providerId="ADAL" clId="{9537964C-75E3-49E5-A287-EB84A826DE5C}" dt="2025-03-26T13:56:51.630" v="2326" actId="167"/>
          <ac:picMkLst>
            <pc:docMk/>
            <pc:sldMk cId="664341410" sldId="1327"/>
            <ac:picMk id="17" creationId="{E74DCC0C-A71E-6597-D1C0-F861A8077908}"/>
          </ac:picMkLst>
        </pc:picChg>
      </pc:sldChg>
      <pc:sldChg chg="addSp modSp add mod">
        <pc:chgData name="Karl Michael Höferl" userId="544d2ce1-0a3b-4706-9dfd-c6d69d0e3c8e" providerId="ADAL" clId="{9537964C-75E3-49E5-A287-EB84A826DE5C}" dt="2025-04-02T09:14:07.831" v="17623" actId="790"/>
        <pc:sldMkLst>
          <pc:docMk/>
          <pc:sldMk cId="3239054841" sldId="1328"/>
        </pc:sldMkLst>
        <pc:spChg chg="mod">
          <ac:chgData name="Karl Michael Höferl" userId="544d2ce1-0a3b-4706-9dfd-c6d69d0e3c8e" providerId="ADAL" clId="{9537964C-75E3-49E5-A287-EB84A826DE5C}" dt="2025-04-02T09:14:07.803" v="17599" actId="790"/>
          <ac:spMkLst>
            <pc:docMk/>
            <pc:sldMk cId="3239054841" sldId="1328"/>
            <ac:spMk id="2" creationId="{1F22E5BC-45E3-771A-0834-30289B604A4E}"/>
          </ac:spMkLst>
        </pc:spChg>
        <pc:spChg chg="mod">
          <ac:chgData name="Karl Michael Höferl" userId="544d2ce1-0a3b-4706-9dfd-c6d69d0e3c8e" providerId="ADAL" clId="{9537964C-75E3-49E5-A287-EB84A826DE5C}" dt="2025-04-02T09:14:07.804" v="17600" actId="790"/>
          <ac:spMkLst>
            <pc:docMk/>
            <pc:sldMk cId="3239054841" sldId="1328"/>
            <ac:spMk id="3" creationId="{549CD46A-9287-B8AB-ED3C-C39D190147B4}"/>
          </ac:spMkLst>
        </pc:spChg>
        <pc:spChg chg="mod">
          <ac:chgData name="Karl Michael Höferl" userId="544d2ce1-0a3b-4706-9dfd-c6d69d0e3c8e" providerId="ADAL" clId="{9537964C-75E3-49E5-A287-EB84A826DE5C}" dt="2025-04-02T09:14:07.807" v="17603" actId="790"/>
          <ac:spMkLst>
            <pc:docMk/>
            <pc:sldMk cId="3239054841" sldId="1328"/>
            <ac:spMk id="4" creationId="{EAF92200-7EFF-71E6-6234-82D7C8D622DE}"/>
          </ac:spMkLst>
        </pc:spChg>
        <pc:spChg chg="mod">
          <ac:chgData name="Karl Michael Höferl" userId="544d2ce1-0a3b-4706-9dfd-c6d69d0e3c8e" providerId="ADAL" clId="{9537964C-75E3-49E5-A287-EB84A826DE5C}" dt="2025-04-02T09:14:07.805" v="17601" actId="790"/>
          <ac:spMkLst>
            <pc:docMk/>
            <pc:sldMk cId="3239054841" sldId="1328"/>
            <ac:spMk id="5" creationId="{4B1E3C83-7C4A-912F-5913-D84C3E359125}"/>
          </ac:spMkLst>
        </pc:spChg>
        <pc:spChg chg="mod">
          <ac:chgData name="Karl Michael Höferl" userId="544d2ce1-0a3b-4706-9dfd-c6d69d0e3c8e" providerId="ADAL" clId="{9537964C-75E3-49E5-A287-EB84A826DE5C}" dt="2025-04-02T09:14:07.806" v="17602" actId="790"/>
          <ac:spMkLst>
            <pc:docMk/>
            <pc:sldMk cId="3239054841" sldId="1328"/>
            <ac:spMk id="6" creationId="{11A781A7-82C0-E7CC-851E-614E7A351F29}"/>
          </ac:spMkLst>
        </pc:spChg>
        <pc:spChg chg="mod">
          <ac:chgData name="Karl Michael Höferl" userId="544d2ce1-0a3b-4706-9dfd-c6d69d0e3c8e" providerId="ADAL" clId="{9537964C-75E3-49E5-A287-EB84A826DE5C}" dt="2025-04-02T09:14:07.808" v="17604" actId="790"/>
          <ac:spMkLst>
            <pc:docMk/>
            <pc:sldMk cId="3239054841" sldId="1328"/>
            <ac:spMk id="8" creationId="{D98963FD-0F90-88C4-5EB5-8A104445D496}"/>
          </ac:spMkLst>
        </pc:spChg>
        <pc:spChg chg="mod">
          <ac:chgData name="Karl Michael Höferl" userId="544d2ce1-0a3b-4706-9dfd-c6d69d0e3c8e" providerId="ADAL" clId="{9537964C-75E3-49E5-A287-EB84A826DE5C}" dt="2025-04-02T09:14:07.810" v="17605" actId="790"/>
          <ac:spMkLst>
            <pc:docMk/>
            <pc:sldMk cId="3239054841" sldId="1328"/>
            <ac:spMk id="9" creationId="{15AB89AA-B7B6-0063-B931-460EB766146B}"/>
          </ac:spMkLst>
        </pc:spChg>
        <pc:spChg chg="mod">
          <ac:chgData name="Karl Michael Höferl" userId="544d2ce1-0a3b-4706-9dfd-c6d69d0e3c8e" providerId="ADAL" clId="{9537964C-75E3-49E5-A287-EB84A826DE5C}" dt="2025-04-02T09:14:07.811" v="17606" actId="790"/>
          <ac:spMkLst>
            <pc:docMk/>
            <pc:sldMk cId="3239054841" sldId="1328"/>
            <ac:spMk id="10" creationId="{0CF72E5F-7C74-2C05-429B-81AB0A545152}"/>
          </ac:spMkLst>
        </pc:spChg>
        <pc:spChg chg="mod">
          <ac:chgData name="Karl Michael Höferl" userId="544d2ce1-0a3b-4706-9dfd-c6d69d0e3c8e" providerId="ADAL" clId="{9537964C-75E3-49E5-A287-EB84A826DE5C}" dt="2025-04-02T09:14:07.812" v="17607" actId="790"/>
          <ac:spMkLst>
            <pc:docMk/>
            <pc:sldMk cId="3239054841" sldId="1328"/>
            <ac:spMk id="11" creationId="{FD9CEDC1-4BDE-0DCE-4360-9EA869B07C30}"/>
          </ac:spMkLst>
        </pc:spChg>
        <pc:spChg chg="mod">
          <ac:chgData name="Karl Michael Höferl" userId="544d2ce1-0a3b-4706-9dfd-c6d69d0e3c8e" providerId="ADAL" clId="{9537964C-75E3-49E5-A287-EB84A826DE5C}" dt="2025-04-02T09:14:07.814" v="17608" actId="790"/>
          <ac:spMkLst>
            <pc:docMk/>
            <pc:sldMk cId="3239054841" sldId="1328"/>
            <ac:spMk id="12" creationId="{5271AC3F-7F67-3D9F-B7E4-38FA6A228CEF}"/>
          </ac:spMkLst>
        </pc:spChg>
        <pc:spChg chg="mod">
          <ac:chgData name="Karl Michael Höferl" userId="544d2ce1-0a3b-4706-9dfd-c6d69d0e3c8e" providerId="ADAL" clId="{9537964C-75E3-49E5-A287-EB84A826DE5C}" dt="2025-04-02T09:14:07.815" v="17609" actId="790"/>
          <ac:spMkLst>
            <pc:docMk/>
            <pc:sldMk cId="3239054841" sldId="1328"/>
            <ac:spMk id="13" creationId="{58A17489-27ED-8A8C-D2F1-DFCD1389C2AE}"/>
          </ac:spMkLst>
        </pc:spChg>
        <pc:spChg chg="mod">
          <ac:chgData name="Karl Michael Höferl" userId="544d2ce1-0a3b-4706-9dfd-c6d69d0e3c8e" providerId="ADAL" clId="{9537964C-75E3-49E5-A287-EB84A826DE5C}" dt="2025-04-02T09:14:07.817" v="17610" actId="790"/>
          <ac:spMkLst>
            <pc:docMk/>
            <pc:sldMk cId="3239054841" sldId="1328"/>
            <ac:spMk id="14" creationId="{6A29C74E-7ADA-EECB-71D1-849E0E613939}"/>
          </ac:spMkLst>
        </pc:spChg>
        <pc:spChg chg="mod">
          <ac:chgData name="Karl Michael Höferl" userId="544d2ce1-0a3b-4706-9dfd-c6d69d0e3c8e" providerId="ADAL" clId="{9537964C-75E3-49E5-A287-EB84A826DE5C}" dt="2025-04-02T09:14:07.818" v="17611" actId="790"/>
          <ac:spMkLst>
            <pc:docMk/>
            <pc:sldMk cId="3239054841" sldId="1328"/>
            <ac:spMk id="15" creationId="{E08AD7BF-0DDE-1BB3-5654-402593996C74}"/>
          </ac:spMkLst>
        </pc:spChg>
        <pc:spChg chg="mod">
          <ac:chgData name="Karl Michael Höferl" userId="544d2ce1-0a3b-4706-9dfd-c6d69d0e3c8e" providerId="ADAL" clId="{9537964C-75E3-49E5-A287-EB84A826DE5C}" dt="2025-04-02T09:14:07.819" v="17612" actId="790"/>
          <ac:spMkLst>
            <pc:docMk/>
            <pc:sldMk cId="3239054841" sldId="1328"/>
            <ac:spMk id="16" creationId="{8C21A3E8-C814-D448-A324-77783FE00915}"/>
          </ac:spMkLst>
        </pc:spChg>
        <pc:spChg chg="mod">
          <ac:chgData name="Karl Michael Höferl" userId="544d2ce1-0a3b-4706-9dfd-c6d69d0e3c8e" providerId="ADAL" clId="{9537964C-75E3-49E5-A287-EB84A826DE5C}" dt="2025-04-02T09:14:07.820" v="17613" actId="790"/>
          <ac:spMkLst>
            <pc:docMk/>
            <pc:sldMk cId="3239054841" sldId="1328"/>
            <ac:spMk id="17" creationId="{610A3DD9-426A-EC39-D459-3E4D70402BE1}"/>
          </ac:spMkLst>
        </pc:spChg>
        <pc:spChg chg="mod">
          <ac:chgData name="Karl Michael Höferl" userId="544d2ce1-0a3b-4706-9dfd-c6d69d0e3c8e" providerId="ADAL" clId="{9537964C-75E3-49E5-A287-EB84A826DE5C}" dt="2025-04-02T09:14:07.821" v="17614" actId="790"/>
          <ac:spMkLst>
            <pc:docMk/>
            <pc:sldMk cId="3239054841" sldId="1328"/>
            <ac:spMk id="18" creationId="{2D295ADE-C09F-16C8-0F10-E49F44400D6E}"/>
          </ac:spMkLst>
        </pc:spChg>
        <pc:spChg chg="mod">
          <ac:chgData name="Karl Michael Höferl" userId="544d2ce1-0a3b-4706-9dfd-c6d69d0e3c8e" providerId="ADAL" clId="{9537964C-75E3-49E5-A287-EB84A826DE5C}" dt="2025-04-02T09:14:07.822" v="17615" actId="790"/>
          <ac:spMkLst>
            <pc:docMk/>
            <pc:sldMk cId="3239054841" sldId="1328"/>
            <ac:spMk id="19" creationId="{939D0C77-6BD6-6115-3120-EF8D085F1F85}"/>
          </ac:spMkLst>
        </pc:spChg>
        <pc:spChg chg="mod">
          <ac:chgData name="Karl Michael Höferl" userId="544d2ce1-0a3b-4706-9dfd-c6d69d0e3c8e" providerId="ADAL" clId="{9537964C-75E3-49E5-A287-EB84A826DE5C}" dt="2025-04-02T09:14:07.823" v="17616" actId="790"/>
          <ac:spMkLst>
            <pc:docMk/>
            <pc:sldMk cId="3239054841" sldId="1328"/>
            <ac:spMk id="20" creationId="{376787F4-892F-383F-41DE-223E29C34A25}"/>
          </ac:spMkLst>
        </pc:spChg>
        <pc:spChg chg="mod">
          <ac:chgData name="Karl Michael Höferl" userId="544d2ce1-0a3b-4706-9dfd-c6d69d0e3c8e" providerId="ADAL" clId="{9537964C-75E3-49E5-A287-EB84A826DE5C}" dt="2025-04-02T09:14:07.824" v="17617" actId="790"/>
          <ac:spMkLst>
            <pc:docMk/>
            <pc:sldMk cId="3239054841" sldId="1328"/>
            <ac:spMk id="21" creationId="{C920EC96-0C4F-BD6A-C326-0C80DB55ADBE}"/>
          </ac:spMkLst>
        </pc:spChg>
        <pc:spChg chg="mod">
          <ac:chgData name="Karl Michael Höferl" userId="544d2ce1-0a3b-4706-9dfd-c6d69d0e3c8e" providerId="ADAL" clId="{9537964C-75E3-49E5-A287-EB84A826DE5C}" dt="2025-04-02T09:14:07.825" v="17618" actId="790"/>
          <ac:spMkLst>
            <pc:docMk/>
            <pc:sldMk cId="3239054841" sldId="1328"/>
            <ac:spMk id="22" creationId="{965E09B7-74B1-90FF-808A-D0320C279FD8}"/>
          </ac:spMkLst>
        </pc:spChg>
        <pc:spChg chg="mod">
          <ac:chgData name="Karl Michael Höferl" userId="544d2ce1-0a3b-4706-9dfd-c6d69d0e3c8e" providerId="ADAL" clId="{9537964C-75E3-49E5-A287-EB84A826DE5C}" dt="2025-04-02T09:14:07.826" v="17619" actId="790"/>
          <ac:spMkLst>
            <pc:docMk/>
            <pc:sldMk cId="3239054841" sldId="1328"/>
            <ac:spMk id="23" creationId="{FB88FE8A-0064-4375-8FDD-203AF62421D8}"/>
          </ac:spMkLst>
        </pc:spChg>
        <pc:spChg chg="mod">
          <ac:chgData name="Karl Michael Höferl" userId="544d2ce1-0a3b-4706-9dfd-c6d69d0e3c8e" providerId="ADAL" clId="{9537964C-75E3-49E5-A287-EB84A826DE5C}" dt="2025-04-02T09:14:07.827" v="17620" actId="790"/>
          <ac:spMkLst>
            <pc:docMk/>
            <pc:sldMk cId="3239054841" sldId="1328"/>
            <ac:spMk id="24" creationId="{505A48E3-EB98-FB73-1C43-115C790A4110}"/>
          </ac:spMkLst>
        </pc:spChg>
        <pc:spChg chg="mod">
          <ac:chgData name="Karl Michael Höferl" userId="544d2ce1-0a3b-4706-9dfd-c6d69d0e3c8e" providerId="ADAL" clId="{9537964C-75E3-49E5-A287-EB84A826DE5C}" dt="2025-04-02T09:14:07.829" v="17621" actId="790"/>
          <ac:spMkLst>
            <pc:docMk/>
            <pc:sldMk cId="3239054841" sldId="1328"/>
            <ac:spMk id="25" creationId="{6B93A753-70A3-44A6-3DF4-AAC33AD1126F}"/>
          </ac:spMkLst>
        </pc:spChg>
        <pc:spChg chg="mod">
          <ac:chgData name="Karl Michael Höferl" userId="544d2ce1-0a3b-4706-9dfd-c6d69d0e3c8e" providerId="ADAL" clId="{9537964C-75E3-49E5-A287-EB84A826DE5C}" dt="2025-04-02T09:14:07.830" v="17622" actId="790"/>
          <ac:spMkLst>
            <pc:docMk/>
            <pc:sldMk cId="3239054841" sldId="1328"/>
            <ac:spMk id="26" creationId="{5F8D72BA-4A6D-682E-A0B6-3F2FF910DD1B}"/>
          </ac:spMkLst>
        </pc:spChg>
        <pc:spChg chg="mod">
          <ac:chgData name="Karl Michael Höferl" userId="544d2ce1-0a3b-4706-9dfd-c6d69d0e3c8e" providerId="ADAL" clId="{9537964C-75E3-49E5-A287-EB84A826DE5C}" dt="2025-04-02T09:14:07.831" v="17623" actId="790"/>
          <ac:spMkLst>
            <pc:docMk/>
            <pc:sldMk cId="3239054841" sldId="1328"/>
            <ac:spMk id="27" creationId="{85827C76-DF24-F896-18C0-03BD42360A3B}"/>
          </ac:spMkLst>
        </pc:spChg>
        <pc:picChg chg="add mod">
          <ac:chgData name="Karl Michael Höferl" userId="544d2ce1-0a3b-4706-9dfd-c6d69d0e3c8e" providerId="ADAL" clId="{9537964C-75E3-49E5-A287-EB84A826DE5C}" dt="2025-03-26T13:40:45.973" v="1870" actId="14861"/>
          <ac:picMkLst>
            <pc:docMk/>
            <pc:sldMk cId="3239054841" sldId="1328"/>
            <ac:picMk id="29" creationId="{E8488998-9000-C2D6-C117-993BEA5FAE37}"/>
          </ac:picMkLst>
        </pc:picChg>
      </pc:sldChg>
      <pc:sldChg chg="addSp delSp modSp new mod">
        <pc:chgData name="Karl Michael Höferl" userId="544d2ce1-0a3b-4706-9dfd-c6d69d0e3c8e" providerId="ADAL" clId="{9537964C-75E3-49E5-A287-EB84A826DE5C}" dt="2025-04-02T09:14:07.847" v="17635" actId="790"/>
        <pc:sldMkLst>
          <pc:docMk/>
          <pc:sldMk cId="1822225216" sldId="1329"/>
        </pc:sldMkLst>
        <pc:spChg chg="mod">
          <ac:chgData name="Karl Michael Höferl" userId="544d2ce1-0a3b-4706-9dfd-c6d69d0e3c8e" providerId="ADAL" clId="{9537964C-75E3-49E5-A287-EB84A826DE5C}" dt="2025-04-02T09:14:07.844" v="17632" actId="790"/>
          <ac:spMkLst>
            <pc:docMk/>
            <pc:sldMk cId="1822225216" sldId="1329"/>
            <ac:spMk id="2" creationId="{B621545E-2D11-24F5-DF47-BF37050DEF11}"/>
          </ac:spMkLst>
        </pc:spChg>
        <pc:spChg chg="mod">
          <ac:chgData name="Karl Michael Höferl" userId="544d2ce1-0a3b-4706-9dfd-c6d69d0e3c8e" providerId="ADAL" clId="{9537964C-75E3-49E5-A287-EB84A826DE5C}" dt="2025-04-02T09:14:07.845" v="17633" actId="790"/>
          <ac:spMkLst>
            <pc:docMk/>
            <pc:sldMk cId="1822225216" sldId="1329"/>
            <ac:spMk id="3" creationId="{76C60B4E-3061-B71F-294C-EAACE3BCA99A}"/>
          </ac:spMkLst>
        </pc:spChg>
        <pc:spChg chg="mod">
          <ac:chgData name="Karl Michael Höferl" userId="544d2ce1-0a3b-4706-9dfd-c6d69d0e3c8e" providerId="ADAL" clId="{9537964C-75E3-49E5-A287-EB84A826DE5C}" dt="2025-04-02T09:14:07.846" v="17634" actId="790"/>
          <ac:spMkLst>
            <pc:docMk/>
            <pc:sldMk cId="1822225216" sldId="1329"/>
            <ac:spMk id="5" creationId="{379A31A3-F824-8E14-7643-40146A452F19}"/>
          </ac:spMkLst>
        </pc:spChg>
        <pc:spChg chg="mod">
          <ac:chgData name="Karl Michael Höferl" userId="544d2ce1-0a3b-4706-9dfd-c6d69d0e3c8e" providerId="ADAL" clId="{9537964C-75E3-49E5-A287-EB84A826DE5C}" dt="2025-04-02T09:14:07.847" v="17635" actId="790"/>
          <ac:spMkLst>
            <pc:docMk/>
            <pc:sldMk cId="1822225216" sldId="1329"/>
            <ac:spMk id="6" creationId="{C84F6DF5-29A7-045D-60E5-12689328A2F8}"/>
          </ac:spMkLst>
        </pc:spChg>
        <pc:picChg chg="add mod ord">
          <ac:chgData name="Karl Michael Höferl" userId="544d2ce1-0a3b-4706-9dfd-c6d69d0e3c8e" providerId="ADAL" clId="{9537964C-75E3-49E5-A287-EB84A826DE5C}" dt="2025-03-26T14:00:35.792" v="2333" actId="1076"/>
          <ac:picMkLst>
            <pc:docMk/>
            <pc:sldMk cId="1822225216" sldId="1329"/>
            <ac:picMk id="8" creationId="{389A4098-F5BC-EE1B-CB15-CFF0CD3533DA}"/>
          </ac:picMkLst>
        </pc:picChg>
      </pc:sldChg>
      <pc:sldChg chg="modSp add mod ord">
        <pc:chgData name="Karl Michael Höferl" userId="544d2ce1-0a3b-4706-9dfd-c6d69d0e3c8e" providerId="ADAL" clId="{9537964C-75E3-49E5-A287-EB84A826DE5C}" dt="2025-04-02T09:14:07.856" v="17639" actId="790"/>
        <pc:sldMkLst>
          <pc:docMk/>
          <pc:sldMk cId="2338821809" sldId="1330"/>
        </pc:sldMkLst>
        <pc:spChg chg="mod">
          <ac:chgData name="Karl Michael Höferl" userId="544d2ce1-0a3b-4706-9dfd-c6d69d0e3c8e" providerId="ADAL" clId="{9537964C-75E3-49E5-A287-EB84A826DE5C}" dt="2025-04-02T09:14:07.849" v="17636" actId="790"/>
          <ac:spMkLst>
            <pc:docMk/>
            <pc:sldMk cId="2338821809" sldId="1330"/>
            <ac:spMk id="2" creationId="{FD7B32CF-2EA2-7A0C-2400-EF1259F1BDAD}"/>
          </ac:spMkLst>
        </pc:spChg>
        <pc:spChg chg="mod">
          <ac:chgData name="Karl Michael Höferl" userId="544d2ce1-0a3b-4706-9dfd-c6d69d0e3c8e" providerId="ADAL" clId="{9537964C-75E3-49E5-A287-EB84A826DE5C}" dt="2025-04-02T09:14:07.851" v="17637" actId="790"/>
          <ac:spMkLst>
            <pc:docMk/>
            <pc:sldMk cId="2338821809" sldId="1330"/>
            <ac:spMk id="3" creationId="{BC6FD2F7-71C2-E25B-A6D2-DCD5B20337AE}"/>
          </ac:spMkLst>
        </pc:spChg>
        <pc:spChg chg="mod">
          <ac:chgData name="Karl Michael Höferl" userId="544d2ce1-0a3b-4706-9dfd-c6d69d0e3c8e" providerId="ADAL" clId="{9537964C-75E3-49E5-A287-EB84A826DE5C}" dt="2025-04-02T09:14:07.853" v="17638" actId="790"/>
          <ac:spMkLst>
            <pc:docMk/>
            <pc:sldMk cId="2338821809" sldId="1330"/>
            <ac:spMk id="5" creationId="{1A10DAC7-4AE9-94C9-6F1A-690ABDF745A6}"/>
          </ac:spMkLst>
        </pc:spChg>
        <pc:spChg chg="mod">
          <ac:chgData name="Karl Michael Höferl" userId="544d2ce1-0a3b-4706-9dfd-c6d69d0e3c8e" providerId="ADAL" clId="{9537964C-75E3-49E5-A287-EB84A826DE5C}" dt="2025-04-02T09:14:07.856" v="17639" actId="790"/>
          <ac:spMkLst>
            <pc:docMk/>
            <pc:sldMk cId="2338821809" sldId="1330"/>
            <ac:spMk id="6" creationId="{3F6B3E0B-EE5D-EA32-2EA7-4A1683A406E5}"/>
          </ac:spMkLst>
        </pc:spChg>
      </pc:sldChg>
      <pc:sldChg chg="addSp modSp new mod">
        <pc:chgData name="Karl Michael Höferl" userId="544d2ce1-0a3b-4706-9dfd-c6d69d0e3c8e" providerId="ADAL" clId="{9537964C-75E3-49E5-A287-EB84A826DE5C}" dt="2025-04-02T09:14:07.907" v="17663" actId="790"/>
        <pc:sldMkLst>
          <pc:docMk/>
          <pc:sldMk cId="1109075136" sldId="1331"/>
        </pc:sldMkLst>
        <pc:spChg chg="mod">
          <ac:chgData name="Karl Michael Höferl" userId="544d2ce1-0a3b-4706-9dfd-c6d69d0e3c8e" providerId="ADAL" clId="{9537964C-75E3-49E5-A287-EB84A826DE5C}" dt="2025-04-02T09:14:07.900" v="17659" actId="790"/>
          <ac:spMkLst>
            <pc:docMk/>
            <pc:sldMk cId="1109075136" sldId="1331"/>
            <ac:spMk id="2" creationId="{7882521E-B150-A832-53DF-ABFCA63CDA56}"/>
          </ac:spMkLst>
        </pc:spChg>
        <pc:spChg chg="mod">
          <ac:chgData name="Karl Michael Höferl" userId="544d2ce1-0a3b-4706-9dfd-c6d69d0e3c8e" providerId="ADAL" clId="{9537964C-75E3-49E5-A287-EB84A826DE5C}" dt="2025-04-02T09:14:07.901" v="17660" actId="790"/>
          <ac:spMkLst>
            <pc:docMk/>
            <pc:sldMk cId="1109075136" sldId="1331"/>
            <ac:spMk id="3" creationId="{4E1387AC-DC7A-0CEF-C6EC-A220950E26A5}"/>
          </ac:spMkLst>
        </pc:spChg>
        <pc:spChg chg="mod">
          <ac:chgData name="Karl Michael Höferl" userId="544d2ce1-0a3b-4706-9dfd-c6d69d0e3c8e" providerId="ADAL" clId="{9537964C-75E3-49E5-A287-EB84A826DE5C}" dt="2025-04-02T09:14:07.904" v="17661" actId="790"/>
          <ac:spMkLst>
            <pc:docMk/>
            <pc:sldMk cId="1109075136" sldId="1331"/>
            <ac:spMk id="4" creationId="{FC5A62D2-8938-295F-0342-15BFEA6C0150}"/>
          </ac:spMkLst>
        </pc:spChg>
        <pc:spChg chg="mod">
          <ac:chgData name="Karl Michael Höferl" userId="544d2ce1-0a3b-4706-9dfd-c6d69d0e3c8e" providerId="ADAL" clId="{9537964C-75E3-49E5-A287-EB84A826DE5C}" dt="2025-04-02T09:14:07.905" v="17662" actId="790"/>
          <ac:spMkLst>
            <pc:docMk/>
            <pc:sldMk cId="1109075136" sldId="1331"/>
            <ac:spMk id="5" creationId="{59E0E5CB-8A96-2B02-B20D-1943E159B711}"/>
          </ac:spMkLst>
        </pc:spChg>
        <pc:spChg chg="mod">
          <ac:chgData name="Karl Michael Höferl" userId="544d2ce1-0a3b-4706-9dfd-c6d69d0e3c8e" providerId="ADAL" clId="{9537964C-75E3-49E5-A287-EB84A826DE5C}" dt="2025-04-02T09:14:07.907" v="17663" actId="790"/>
          <ac:spMkLst>
            <pc:docMk/>
            <pc:sldMk cId="1109075136" sldId="1331"/>
            <ac:spMk id="6" creationId="{B2E9A193-3DFD-93EE-3DCC-DFC818FDC234}"/>
          </ac:spMkLst>
        </pc:spChg>
        <pc:picChg chg="add mod">
          <ac:chgData name="Karl Michael Höferl" userId="544d2ce1-0a3b-4706-9dfd-c6d69d0e3c8e" providerId="ADAL" clId="{9537964C-75E3-49E5-A287-EB84A826DE5C}" dt="2025-03-26T14:13:43.807" v="2676"/>
          <ac:picMkLst>
            <pc:docMk/>
            <pc:sldMk cId="1109075136" sldId="1331"/>
            <ac:picMk id="7" creationId="{CE6E3F4C-2C55-E269-D027-CE49919A8ADC}"/>
          </ac:picMkLst>
        </pc:picChg>
      </pc:sldChg>
      <pc:sldChg chg="addSp delSp modSp new mod">
        <pc:chgData name="Karl Michael Höferl" userId="544d2ce1-0a3b-4706-9dfd-c6d69d0e3c8e" providerId="ADAL" clId="{9537964C-75E3-49E5-A287-EB84A826DE5C}" dt="2025-04-02T09:14:07.886" v="17654" actId="790"/>
        <pc:sldMkLst>
          <pc:docMk/>
          <pc:sldMk cId="925558494" sldId="1332"/>
        </pc:sldMkLst>
        <pc:spChg chg="mod">
          <ac:chgData name="Karl Michael Höferl" userId="544d2ce1-0a3b-4706-9dfd-c6d69d0e3c8e" providerId="ADAL" clId="{9537964C-75E3-49E5-A287-EB84A826DE5C}" dt="2025-04-02T09:14:07.871" v="17647" actId="790"/>
          <ac:spMkLst>
            <pc:docMk/>
            <pc:sldMk cId="925558494" sldId="1332"/>
            <ac:spMk id="2" creationId="{533830A8-4939-AC53-6AB1-4019490430C2}"/>
          </ac:spMkLst>
        </pc:spChg>
        <pc:spChg chg="mod">
          <ac:chgData name="Karl Michael Höferl" userId="544d2ce1-0a3b-4706-9dfd-c6d69d0e3c8e" providerId="ADAL" clId="{9537964C-75E3-49E5-A287-EB84A826DE5C}" dt="2025-04-02T09:14:07.873" v="17648" actId="790"/>
          <ac:spMkLst>
            <pc:docMk/>
            <pc:sldMk cId="925558494" sldId="1332"/>
            <ac:spMk id="3" creationId="{46373CD1-14D7-AE91-7CAE-691175E67AD5}"/>
          </ac:spMkLst>
        </pc:spChg>
        <pc:spChg chg="mod">
          <ac:chgData name="Karl Michael Höferl" userId="544d2ce1-0a3b-4706-9dfd-c6d69d0e3c8e" providerId="ADAL" clId="{9537964C-75E3-49E5-A287-EB84A826DE5C}" dt="2025-04-02T09:14:07.876" v="17649" actId="790"/>
          <ac:spMkLst>
            <pc:docMk/>
            <pc:sldMk cId="925558494" sldId="1332"/>
            <ac:spMk id="5" creationId="{8C9B0F3C-3ED8-8BB6-DDED-FD3936495C0C}"/>
          </ac:spMkLst>
        </pc:spChg>
        <pc:spChg chg="mod">
          <ac:chgData name="Karl Michael Höferl" userId="544d2ce1-0a3b-4706-9dfd-c6d69d0e3c8e" providerId="ADAL" clId="{9537964C-75E3-49E5-A287-EB84A826DE5C}" dt="2025-04-02T09:14:07.878" v="17650" actId="790"/>
          <ac:spMkLst>
            <pc:docMk/>
            <pc:sldMk cId="925558494" sldId="1332"/>
            <ac:spMk id="6" creationId="{371A663C-D981-E765-C8D8-062ACCE50D5E}"/>
          </ac:spMkLst>
        </pc:spChg>
        <pc:spChg chg="add mod">
          <ac:chgData name="Karl Michael Höferl" userId="544d2ce1-0a3b-4706-9dfd-c6d69d0e3c8e" providerId="ADAL" clId="{9537964C-75E3-49E5-A287-EB84A826DE5C}" dt="2025-04-02T09:14:07.880" v="17651" actId="790"/>
          <ac:spMkLst>
            <pc:docMk/>
            <pc:sldMk cId="925558494" sldId="1332"/>
            <ac:spMk id="38" creationId="{349AE86B-9F8B-1C89-AFC6-B344260F4967}"/>
          </ac:spMkLst>
        </pc:spChg>
        <pc:spChg chg="add mod">
          <ac:chgData name="Karl Michael Höferl" userId="544d2ce1-0a3b-4706-9dfd-c6d69d0e3c8e" providerId="ADAL" clId="{9537964C-75E3-49E5-A287-EB84A826DE5C}" dt="2025-04-02T09:14:07.883" v="17652" actId="790"/>
          <ac:spMkLst>
            <pc:docMk/>
            <pc:sldMk cId="925558494" sldId="1332"/>
            <ac:spMk id="39" creationId="{74435676-1B37-E943-08BA-CF57EFE03996}"/>
          </ac:spMkLst>
        </pc:spChg>
        <pc:spChg chg="add mod">
          <ac:chgData name="Karl Michael Höferl" userId="544d2ce1-0a3b-4706-9dfd-c6d69d0e3c8e" providerId="ADAL" clId="{9537964C-75E3-49E5-A287-EB84A826DE5C}" dt="2025-04-02T09:14:07.884" v="17653" actId="790"/>
          <ac:spMkLst>
            <pc:docMk/>
            <pc:sldMk cId="925558494" sldId="1332"/>
            <ac:spMk id="41" creationId="{A36D1C36-901A-6825-CF6B-E9C257C41E0D}"/>
          </ac:spMkLst>
        </pc:spChg>
        <pc:spChg chg="add mod">
          <ac:chgData name="Karl Michael Höferl" userId="544d2ce1-0a3b-4706-9dfd-c6d69d0e3c8e" providerId="ADAL" clId="{9537964C-75E3-49E5-A287-EB84A826DE5C}" dt="2025-04-02T09:14:07.886" v="17654" actId="790"/>
          <ac:spMkLst>
            <pc:docMk/>
            <pc:sldMk cId="925558494" sldId="1332"/>
            <ac:spMk id="45" creationId="{746F2247-F977-6F06-7E13-EBC95DB6A979}"/>
          </ac:spMkLst>
        </pc:spChg>
        <pc:picChg chg="mod">
          <ac:chgData name="Karl Michael Höferl" userId="544d2ce1-0a3b-4706-9dfd-c6d69d0e3c8e" providerId="ADAL" clId="{9537964C-75E3-49E5-A287-EB84A826DE5C}" dt="2025-03-26T14:18:02.475" v="2828"/>
          <ac:picMkLst>
            <pc:docMk/>
            <pc:sldMk cId="925558494" sldId="1332"/>
            <ac:picMk id="33" creationId="{997C11F7-C991-EC8E-DC7C-2ACB79C7B65A}"/>
          </ac:picMkLst>
        </pc:picChg>
        <pc:picChg chg="add mod">
          <ac:chgData name="Karl Michael Höferl" userId="544d2ce1-0a3b-4706-9dfd-c6d69d0e3c8e" providerId="ADAL" clId="{9537964C-75E3-49E5-A287-EB84A826DE5C}" dt="2025-03-26T14:18:02.476" v="2834"/>
          <ac:picMkLst>
            <pc:docMk/>
            <pc:sldMk cId="925558494" sldId="1332"/>
            <ac:picMk id="34" creationId="{60BF3942-EE0E-C026-6B7B-13EBBECF1FD9}"/>
          </ac:picMkLst>
        </pc:picChg>
        <pc:picChg chg="add mod">
          <ac:chgData name="Karl Michael Höferl" userId="544d2ce1-0a3b-4706-9dfd-c6d69d0e3c8e" providerId="ADAL" clId="{9537964C-75E3-49E5-A287-EB84A826DE5C}" dt="2025-03-26T14:17:51.543" v="2822" actId="1036"/>
          <ac:picMkLst>
            <pc:docMk/>
            <pc:sldMk cId="925558494" sldId="1332"/>
            <ac:picMk id="35" creationId="{9FFCCB45-B0BA-0346-0647-A1AF1D84F32E}"/>
          </ac:picMkLst>
        </pc:picChg>
        <pc:picChg chg="add mod">
          <ac:chgData name="Karl Michael Höferl" userId="544d2ce1-0a3b-4706-9dfd-c6d69d0e3c8e" providerId="ADAL" clId="{9537964C-75E3-49E5-A287-EB84A826DE5C}" dt="2025-03-26T14:17:51.543" v="2822" actId="1036"/>
          <ac:picMkLst>
            <pc:docMk/>
            <pc:sldMk cId="925558494" sldId="1332"/>
            <ac:picMk id="36" creationId="{F448D1C3-6C64-D226-FBED-3C0D96BE5621}"/>
          </ac:picMkLst>
        </pc:picChg>
        <pc:picChg chg="add mod">
          <ac:chgData name="Karl Michael Höferl" userId="544d2ce1-0a3b-4706-9dfd-c6d69d0e3c8e" providerId="ADAL" clId="{9537964C-75E3-49E5-A287-EB84A826DE5C}" dt="2025-03-26T14:17:51.543" v="2822" actId="1036"/>
          <ac:picMkLst>
            <pc:docMk/>
            <pc:sldMk cId="925558494" sldId="1332"/>
            <ac:picMk id="37" creationId="{938C2AAB-CEA5-E148-0BF7-7F27C4F9DF0E}"/>
          </ac:picMkLst>
        </pc:picChg>
        <pc:picChg chg="add mod">
          <ac:chgData name="Karl Michael Höferl" userId="544d2ce1-0a3b-4706-9dfd-c6d69d0e3c8e" providerId="ADAL" clId="{9537964C-75E3-49E5-A287-EB84A826DE5C}" dt="2025-03-26T14:17:51.543" v="2822" actId="1036"/>
          <ac:picMkLst>
            <pc:docMk/>
            <pc:sldMk cId="925558494" sldId="1332"/>
            <ac:picMk id="43" creationId="{1D7B8507-347F-E004-9662-D50C77689B5B}"/>
          </ac:picMkLst>
        </pc:picChg>
        <pc:picChg chg="add mod">
          <ac:chgData name="Karl Michael Höferl" userId="544d2ce1-0a3b-4706-9dfd-c6d69d0e3c8e" providerId="ADAL" clId="{9537964C-75E3-49E5-A287-EB84A826DE5C}" dt="2025-03-26T14:17:51.543" v="2822" actId="1036"/>
          <ac:picMkLst>
            <pc:docMk/>
            <pc:sldMk cId="925558494" sldId="1332"/>
            <ac:picMk id="44" creationId="{672CDD4E-4A1E-78FF-4F84-EEA039F34F15}"/>
          </ac:picMkLst>
        </pc:picChg>
      </pc:sldChg>
      <pc:sldChg chg="addSp modSp new mod">
        <pc:chgData name="Karl Michael Höferl" userId="544d2ce1-0a3b-4706-9dfd-c6d69d0e3c8e" providerId="ADAL" clId="{9537964C-75E3-49E5-A287-EB84A826DE5C}" dt="2025-04-02T09:14:07.869" v="17646" actId="790"/>
        <pc:sldMkLst>
          <pc:docMk/>
          <pc:sldMk cId="3072972085" sldId="1333"/>
        </pc:sldMkLst>
        <pc:spChg chg="mod">
          <ac:chgData name="Karl Michael Höferl" userId="544d2ce1-0a3b-4706-9dfd-c6d69d0e3c8e" providerId="ADAL" clId="{9537964C-75E3-49E5-A287-EB84A826DE5C}" dt="2025-04-02T09:14:07.858" v="17640" actId="790"/>
          <ac:spMkLst>
            <pc:docMk/>
            <pc:sldMk cId="3072972085" sldId="1333"/>
            <ac:spMk id="2" creationId="{790E032F-5ADF-41C8-0ECC-B952EB55BA09}"/>
          </ac:spMkLst>
        </pc:spChg>
        <pc:spChg chg="mod">
          <ac:chgData name="Karl Michael Höferl" userId="544d2ce1-0a3b-4706-9dfd-c6d69d0e3c8e" providerId="ADAL" clId="{9537964C-75E3-49E5-A287-EB84A826DE5C}" dt="2025-04-02T09:14:07.860" v="17641" actId="790"/>
          <ac:spMkLst>
            <pc:docMk/>
            <pc:sldMk cId="3072972085" sldId="1333"/>
            <ac:spMk id="3" creationId="{4F45F8DE-6FBA-03F6-CE63-486F719DBBB3}"/>
          </ac:spMkLst>
        </pc:spChg>
        <pc:spChg chg="mod">
          <ac:chgData name="Karl Michael Höferl" userId="544d2ce1-0a3b-4706-9dfd-c6d69d0e3c8e" providerId="ADAL" clId="{9537964C-75E3-49E5-A287-EB84A826DE5C}" dt="2025-04-02T09:14:07.863" v="17642" actId="790"/>
          <ac:spMkLst>
            <pc:docMk/>
            <pc:sldMk cId="3072972085" sldId="1333"/>
            <ac:spMk id="4" creationId="{9422688F-9FE3-10CF-743C-70D66F10670E}"/>
          </ac:spMkLst>
        </pc:spChg>
        <pc:spChg chg="mod">
          <ac:chgData name="Karl Michael Höferl" userId="544d2ce1-0a3b-4706-9dfd-c6d69d0e3c8e" providerId="ADAL" clId="{9537964C-75E3-49E5-A287-EB84A826DE5C}" dt="2025-04-02T09:14:07.865" v="17643" actId="790"/>
          <ac:spMkLst>
            <pc:docMk/>
            <pc:sldMk cId="3072972085" sldId="1333"/>
            <ac:spMk id="5" creationId="{12CECA69-4A55-C108-A0B5-BF8FB280564F}"/>
          </ac:spMkLst>
        </pc:spChg>
        <pc:spChg chg="mod">
          <ac:chgData name="Karl Michael Höferl" userId="544d2ce1-0a3b-4706-9dfd-c6d69d0e3c8e" providerId="ADAL" clId="{9537964C-75E3-49E5-A287-EB84A826DE5C}" dt="2025-04-02T09:14:07.865" v="17644" actId="790"/>
          <ac:spMkLst>
            <pc:docMk/>
            <pc:sldMk cId="3072972085" sldId="1333"/>
            <ac:spMk id="6" creationId="{BA887680-9B17-EA16-4D59-FC6887FCCA59}"/>
          </ac:spMkLst>
        </pc:spChg>
        <pc:spChg chg="add mod">
          <ac:chgData name="Karl Michael Höferl" userId="544d2ce1-0a3b-4706-9dfd-c6d69d0e3c8e" providerId="ADAL" clId="{9537964C-75E3-49E5-A287-EB84A826DE5C}" dt="2025-04-02T09:14:07.868" v="17645" actId="790"/>
          <ac:spMkLst>
            <pc:docMk/>
            <pc:sldMk cId="3072972085" sldId="1333"/>
            <ac:spMk id="7" creationId="{3AFCBD5B-8C04-A96F-4CBD-8814238CA7D7}"/>
          </ac:spMkLst>
        </pc:spChg>
        <pc:spChg chg="add mod">
          <ac:chgData name="Karl Michael Höferl" userId="544d2ce1-0a3b-4706-9dfd-c6d69d0e3c8e" providerId="ADAL" clId="{9537964C-75E3-49E5-A287-EB84A826DE5C}" dt="2025-04-02T09:14:07.869" v="17646" actId="790"/>
          <ac:spMkLst>
            <pc:docMk/>
            <pc:sldMk cId="3072972085" sldId="1333"/>
            <ac:spMk id="8" creationId="{4E625B2C-B40C-6D33-9E37-CF5E9C5FEB3C}"/>
          </ac:spMkLst>
        </pc:spChg>
      </pc:sldChg>
      <pc:sldChg chg="addSp delSp modSp new del mod">
        <pc:chgData name="Karl Michael Höferl" userId="544d2ce1-0a3b-4706-9dfd-c6d69d0e3c8e" providerId="ADAL" clId="{9537964C-75E3-49E5-A287-EB84A826DE5C}" dt="2025-03-27T09:39:09.950" v="6595" actId="47"/>
        <pc:sldMkLst>
          <pc:docMk/>
          <pc:sldMk cId="2904264120" sldId="1334"/>
        </pc:sldMkLst>
      </pc:sldChg>
      <pc:sldChg chg="addSp delSp modSp new mod">
        <pc:chgData name="Karl Michael Höferl" userId="544d2ce1-0a3b-4706-9dfd-c6d69d0e3c8e" providerId="ADAL" clId="{9537964C-75E3-49E5-A287-EB84A826DE5C}" dt="2025-04-02T09:14:07.919" v="17671" actId="790"/>
        <pc:sldMkLst>
          <pc:docMk/>
          <pc:sldMk cId="3113199463" sldId="1335"/>
        </pc:sldMkLst>
        <pc:spChg chg="mod">
          <ac:chgData name="Karl Michael Höferl" userId="544d2ce1-0a3b-4706-9dfd-c6d69d0e3c8e" providerId="ADAL" clId="{9537964C-75E3-49E5-A287-EB84A826DE5C}" dt="2025-04-02T09:14:07.914" v="17668" actId="790"/>
          <ac:spMkLst>
            <pc:docMk/>
            <pc:sldMk cId="3113199463" sldId="1335"/>
            <ac:spMk id="2" creationId="{3456095B-C125-829D-BD07-C60E91264420}"/>
          </ac:spMkLst>
        </pc:spChg>
        <pc:spChg chg="mod">
          <ac:chgData name="Karl Michael Höferl" userId="544d2ce1-0a3b-4706-9dfd-c6d69d0e3c8e" providerId="ADAL" clId="{9537964C-75E3-49E5-A287-EB84A826DE5C}" dt="2025-04-02T09:14:07.915" v="17669" actId="790"/>
          <ac:spMkLst>
            <pc:docMk/>
            <pc:sldMk cId="3113199463" sldId="1335"/>
            <ac:spMk id="3" creationId="{A5220B3A-C880-C1B9-B149-8D3F01F87A59}"/>
          </ac:spMkLst>
        </pc:spChg>
        <pc:spChg chg="mod">
          <ac:chgData name="Karl Michael Höferl" userId="544d2ce1-0a3b-4706-9dfd-c6d69d0e3c8e" providerId="ADAL" clId="{9537964C-75E3-49E5-A287-EB84A826DE5C}" dt="2025-04-02T09:14:07.917" v="17670" actId="790"/>
          <ac:spMkLst>
            <pc:docMk/>
            <pc:sldMk cId="3113199463" sldId="1335"/>
            <ac:spMk id="5" creationId="{C009DF65-6127-0BAB-8307-57E353B923FB}"/>
          </ac:spMkLst>
        </pc:spChg>
        <pc:spChg chg="mod">
          <ac:chgData name="Karl Michael Höferl" userId="544d2ce1-0a3b-4706-9dfd-c6d69d0e3c8e" providerId="ADAL" clId="{9537964C-75E3-49E5-A287-EB84A826DE5C}" dt="2025-04-02T09:14:07.919" v="17671" actId="790"/>
          <ac:spMkLst>
            <pc:docMk/>
            <pc:sldMk cId="3113199463" sldId="1335"/>
            <ac:spMk id="6" creationId="{49A7F0DF-D00C-886E-C4B9-6C7E66BF61BC}"/>
          </ac:spMkLst>
        </pc:spChg>
        <pc:picChg chg="add mod ord">
          <ac:chgData name="Karl Michael Höferl" userId="544d2ce1-0a3b-4706-9dfd-c6d69d0e3c8e" providerId="ADAL" clId="{9537964C-75E3-49E5-A287-EB84A826DE5C}" dt="2025-03-27T09:40:13.431" v="6632" actId="1035"/>
          <ac:picMkLst>
            <pc:docMk/>
            <pc:sldMk cId="3113199463" sldId="1335"/>
            <ac:picMk id="12" creationId="{617555D8-1D75-DB22-00CA-C654D4142A5D}"/>
          </ac:picMkLst>
        </pc:picChg>
      </pc:sldChg>
      <pc:sldChg chg="addSp modSp new mod">
        <pc:chgData name="Karl Michael Höferl" userId="544d2ce1-0a3b-4706-9dfd-c6d69d0e3c8e" providerId="ADAL" clId="{9537964C-75E3-49E5-A287-EB84A826DE5C}" dt="2025-04-02T09:14:07.933" v="17680" actId="790"/>
        <pc:sldMkLst>
          <pc:docMk/>
          <pc:sldMk cId="2820002817" sldId="1336"/>
        </pc:sldMkLst>
        <pc:spChg chg="mod">
          <ac:chgData name="Karl Michael Höferl" userId="544d2ce1-0a3b-4706-9dfd-c6d69d0e3c8e" providerId="ADAL" clId="{9537964C-75E3-49E5-A287-EB84A826DE5C}" dt="2025-04-02T09:14:07.927" v="17676" actId="790"/>
          <ac:spMkLst>
            <pc:docMk/>
            <pc:sldMk cId="2820002817" sldId="1336"/>
            <ac:spMk id="2" creationId="{240C0D05-5E6E-23BB-6D1F-2BDC7FD3F054}"/>
          </ac:spMkLst>
        </pc:spChg>
        <pc:spChg chg="mod">
          <ac:chgData name="Karl Michael Höferl" userId="544d2ce1-0a3b-4706-9dfd-c6d69d0e3c8e" providerId="ADAL" clId="{9537964C-75E3-49E5-A287-EB84A826DE5C}" dt="2025-04-02T09:14:07.928" v="17677" actId="790"/>
          <ac:spMkLst>
            <pc:docMk/>
            <pc:sldMk cId="2820002817" sldId="1336"/>
            <ac:spMk id="3" creationId="{D44325D4-CA27-107B-206F-C1CCD8D504D6}"/>
          </ac:spMkLst>
        </pc:spChg>
        <pc:spChg chg="mod">
          <ac:chgData name="Karl Michael Höferl" userId="544d2ce1-0a3b-4706-9dfd-c6d69d0e3c8e" providerId="ADAL" clId="{9537964C-75E3-49E5-A287-EB84A826DE5C}" dt="2025-04-02T09:14:07.930" v="17678" actId="790"/>
          <ac:spMkLst>
            <pc:docMk/>
            <pc:sldMk cId="2820002817" sldId="1336"/>
            <ac:spMk id="4" creationId="{E7CDA960-43DF-C30E-12CD-7EB9604C0FB8}"/>
          </ac:spMkLst>
        </pc:spChg>
        <pc:spChg chg="mod">
          <ac:chgData name="Karl Michael Höferl" userId="544d2ce1-0a3b-4706-9dfd-c6d69d0e3c8e" providerId="ADAL" clId="{9537964C-75E3-49E5-A287-EB84A826DE5C}" dt="2025-04-02T09:14:07.932" v="17679" actId="790"/>
          <ac:spMkLst>
            <pc:docMk/>
            <pc:sldMk cId="2820002817" sldId="1336"/>
            <ac:spMk id="5" creationId="{36B39B98-195B-4ADA-C757-6CB32FDFDC15}"/>
          </ac:spMkLst>
        </pc:spChg>
        <pc:spChg chg="mod">
          <ac:chgData name="Karl Michael Höferl" userId="544d2ce1-0a3b-4706-9dfd-c6d69d0e3c8e" providerId="ADAL" clId="{9537964C-75E3-49E5-A287-EB84A826DE5C}" dt="2025-04-02T09:14:07.933" v="17680" actId="790"/>
          <ac:spMkLst>
            <pc:docMk/>
            <pc:sldMk cId="2820002817" sldId="1336"/>
            <ac:spMk id="6" creationId="{826E533A-E395-2106-5E66-0C6311F502B0}"/>
          </ac:spMkLst>
        </pc:spChg>
        <pc:picChg chg="add mod">
          <ac:chgData name="Karl Michael Höferl" userId="544d2ce1-0a3b-4706-9dfd-c6d69d0e3c8e" providerId="ADAL" clId="{9537964C-75E3-49E5-A287-EB84A826DE5C}" dt="2025-03-27T07:02:32.498" v="3493" actId="1076"/>
          <ac:picMkLst>
            <pc:docMk/>
            <pc:sldMk cId="2820002817" sldId="1336"/>
            <ac:picMk id="7" creationId="{A97BCC0B-03AB-E050-490E-4909454DC2F3}"/>
          </ac:picMkLst>
        </pc:picChg>
        <pc:picChg chg="add mod">
          <ac:chgData name="Karl Michael Höferl" userId="544d2ce1-0a3b-4706-9dfd-c6d69d0e3c8e" providerId="ADAL" clId="{9537964C-75E3-49E5-A287-EB84A826DE5C}" dt="2025-03-27T07:02:05.399" v="3439"/>
          <ac:picMkLst>
            <pc:docMk/>
            <pc:sldMk cId="2820002817" sldId="1336"/>
            <ac:picMk id="8" creationId="{6E5F76AF-F6F7-42CC-8596-93E585EE3D48}"/>
          </ac:picMkLst>
        </pc:picChg>
        <pc:picChg chg="add mod">
          <ac:chgData name="Karl Michael Höferl" userId="544d2ce1-0a3b-4706-9dfd-c6d69d0e3c8e" providerId="ADAL" clId="{9537964C-75E3-49E5-A287-EB84A826DE5C}" dt="2025-03-27T07:02:05.401" v="3445"/>
          <ac:picMkLst>
            <pc:docMk/>
            <pc:sldMk cId="2820002817" sldId="1336"/>
            <ac:picMk id="9" creationId="{2D0A9CB6-1B8E-CE47-AC71-516288AFF80C}"/>
          </ac:picMkLst>
        </pc:picChg>
      </pc:sldChg>
      <pc:sldChg chg="addSp delSp modSp add mod">
        <pc:chgData name="Karl Michael Höferl" userId="544d2ce1-0a3b-4706-9dfd-c6d69d0e3c8e" providerId="ADAL" clId="{9537964C-75E3-49E5-A287-EB84A826DE5C}" dt="2025-04-02T09:14:07.939" v="17685" actId="790"/>
        <pc:sldMkLst>
          <pc:docMk/>
          <pc:sldMk cId="3055592031" sldId="1337"/>
        </pc:sldMkLst>
        <pc:spChg chg="mod">
          <ac:chgData name="Karl Michael Höferl" userId="544d2ce1-0a3b-4706-9dfd-c6d69d0e3c8e" providerId="ADAL" clId="{9537964C-75E3-49E5-A287-EB84A826DE5C}" dt="2025-04-02T09:14:07.934" v="17681" actId="790"/>
          <ac:spMkLst>
            <pc:docMk/>
            <pc:sldMk cId="3055592031" sldId="1337"/>
            <ac:spMk id="2" creationId="{26010167-0EF7-F237-5D33-CDFE2206CD95}"/>
          </ac:spMkLst>
        </pc:spChg>
        <pc:spChg chg="mod">
          <ac:chgData name="Karl Michael Höferl" userId="544d2ce1-0a3b-4706-9dfd-c6d69d0e3c8e" providerId="ADAL" clId="{9537964C-75E3-49E5-A287-EB84A826DE5C}" dt="2025-04-02T09:14:07.935" v="17682" actId="790"/>
          <ac:spMkLst>
            <pc:docMk/>
            <pc:sldMk cId="3055592031" sldId="1337"/>
            <ac:spMk id="3" creationId="{4BD2C376-17CC-2ED0-D106-95157812FF61}"/>
          </ac:spMkLst>
        </pc:spChg>
        <pc:spChg chg="mod">
          <ac:chgData name="Karl Michael Höferl" userId="544d2ce1-0a3b-4706-9dfd-c6d69d0e3c8e" providerId="ADAL" clId="{9537964C-75E3-49E5-A287-EB84A826DE5C}" dt="2025-04-02T09:14:07.937" v="17683" actId="790"/>
          <ac:spMkLst>
            <pc:docMk/>
            <pc:sldMk cId="3055592031" sldId="1337"/>
            <ac:spMk id="4" creationId="{2B7F791B-EBC5-68AA-C828-E6828B353B49}"/>
          </ac:spMkLst>
        </pc:spChg>
        <pc:spChg chg="mod">
          <ac:chgData name="Karl Michael Höferl" userId="544d2ce1-0a3b-4706-9dfd-c6d69d0e3c8e" providerId="ADAL" clId="{9537964C-75E3-49E5-A287-EB84A826DE5C}" dt="2025-04-02T09:14:07.937" v="17684" actId="790"/>
          <ac:spMkLst>
            <pc:docMk/>
            <pc:sldMk cId="3055592031" sldId="1337"/>
            <ac:spMk id="5" creationId="{59961C48-B441-5529-2FA7-650BCC83855A}"/>
          </ac:spMkLst>
        </pc:spChg>
        <pc:spChg chg="mod">
          <ac:chgData name="Karl Michael Höferl" userId="544d2ce1-0a3b-4706-9dfd-c6d69d0e3c8e" providerId="ADAL" clId="{9537964C-75E3-49E5-A287-EB84A826DE5C}" dt="2025-04-02T09:14:07.939" v="17685" actId="790"/>
          <ac:spMkLst>
            <pc:docMk/>
            <pc:sldMk cId="3055592031" sldId="1337"/>
            <ac:spMk id="6" creationId="{355F29C0-BC45-9D0B-D812-93A06CE386D4}"/>
          </ac:spMkLst>
        </pc:spChg>
        <pc:picChg chg="add mod">
          <ac:chgData name="Karl Michael Höferl" userId="544d2ce1-0a3b-4706-9dfd-c6d69d0e3c8e" providerId="ADAL" clId="{9537964C-75E3-49E5-A287-EB84A826DE5C}" dt="2025-03-27T07:03:14.038" v="3499" actId="1076"/>
          <ac:picMkLst>
            <pc:docMk/>
            <pc:sldMk cId="3055592031" sldId="1337"/>
            <ac:picMk id="10" creationId="{FDBD1BF3-6B3F-A3AD-4301-2F682711F7BF}"/>
          </ac:picMkLst>
        </pc:picChg>
        <pc:picChg chg="add mod">
          <ac:chgData name="Karl Michael Höferl" userId="544d2ce1-0a3b-4706-9dfd-c6d69d0e3c8e" providerId="ADAL" clId="{9537964C-75E3-49E5-A287-EB84A826DE5C}" dt="2025-03-27T07:03:16.316" v="3505"/>
          <ac:picMkLst>
            <pc:docMk/>
            <pc:sldMk cId="3055592031" sldId="1337"/>
            <ac:picMk id="11" creationId="{444FBF0B-A459-36C9-C7CF-BF70F0204D2F}"/>
          </ac:picMkLst>
        </pc:picChg>
      </pc:sldChg>
      <pc:sldChg chg="addSp delSp modSp add mod">
        <pc:chgData name="Karl Michael Höferl" userId="544d2ce1-0a3b-4706-9dfd-c6d69d0e3c8e" providerId="ADAL" clId="{9537964C-75E3-49E5-A287-EB84A826DE5C}" dt="2025-04-02T09:14:07.947" v="17690" actId="790"/>
        <pc:sldMkLst>
          <pc:docMk/>
          <pc:sldMk cId="1797599440" sldId="1338"/>
        </pc:sldMkLst>
        <pc:spChg chg="mod">
          <ac:chgData name="Karl Michael Höferl" userId="544d2ce1-0a3b-4706-9dfd-c6d69d0e3c8e" providerId="ADAL" clId="{9537964C-75E3-49E5-A287-EB84A826DE5C}" dt="2025-04-02T09:14:07.940" v="17686" actId="790"/>
          <ac:spMkLst>
            <pc:docMk/>
            <pc:sldMk cId="1797599440" sldId="1338"/>
            <ac:spMk id="2" creationId="{130C3C28-C8C9-A317-F83D-C45646C7CAE0}"/>
          </ac:spMkLst>
        </pc:spChg>
        <pc:spChg chg="mod">
          <ac:chgData name="Karl Michael Höferl" userId="544d2ce1-0a3b-4706-9dfd-c6d69d0e3c8e" providerId="ADAL" clId="{9537964C-75E3-49E5-A287-EB84A826DE5C}" dt="2025-04-02T09:14:07.941" v="17687" actId="790"/>
          <ac:spMkLst>
            <pc:docMk/>
            <pc:sldMk cId="1797599440" sldId="1338"/>
            <ac:spMk id="3" creationId="{17F01E1F-BC87-8294-283A-8B2EBC45C4BB}"/>
          </ac:spMkLst>
        </pc:spChg>
        <pc:spChg chg="mod">
          <ac:chgData name="Karl Michael Höferl" userId="544d2ce1-0a3b-4706-9dfd-c6d69d0e3c8e" providerId="ADAL" clId="{9537964C-75E3-49E5-A287-EB84A826DE5C}" dt="2025-04-02T09:14:07.943" v="17688" actId="790"/>
          <ac:spMkLst>
            <pc:docMk/>
            <pc:sldMk cId="1797599440" sldId="1338"/>
            <ac:spMk id="4" creationId="{69C7A39B-E6FB-887E-8AE4-5109B93AB008}"/>
          </ac:spMkLst>
        </pc:spChg>
        <pc:spChg chg="mod">
          <ac:chgData name="Karl Michael Höferl" userId="544d2ce1-0a3b-4706-9dfd-c6d69d0e3c8e" providerId="ADAL" clId="{9537964C-75E3-49E5-A287-EB84A826DE5C}" dt="2025-04-02T09:14:07.945" v="17689" actId="790"/>
          <ac:spMkLst>
            <pc:docMk/>
            <pc:sldMk cId="1797599440" sldId="1338"/>
            <ac:spMk id="5" creationId="{3BA146F8-1D7B-2D46-F606-A4B2CC4CCCA1}"/>
          </ac:spMkLst>
        </pc:spChg>
        <pc:spChg chg="mod">
          <ac:chgData name="Karl Michael Höferl" userId="544d2ce1-0a3b-4706-9dfd-c6d69d0e3c8e" providerId="ADAL" clId="{9537964C-75E3-49E5-A287-EB84A826DE5C}" dt="2025-04-02T09:14:07.947" v="17690" actId="790"/>
          <ac:spMkLst>
            <pc:docMk/>
            <pc:sldMk cId="1797599440" sldId="1338"/>
            <ac:spMk id="6" creationId="{4789FCAD-5665-B846-3BF7-F78EBB19394F}"/>
          </ac:spMkLst>
        </pc:spChg>
        <pc:picChg chg="add mod">
          <ac:chgData name="Karl Michael Höferl" userId="544d2ce1-0a3b-4706-9dfd-c6d69d0e3c8e" providerId="ADAL" clId="{9537964C-75E3-49E5-A287-EB84A826DE5C}" dt="2025-03-27T07:09:58.737" v="3605" actId="1076"/>
          <ac:picMkLst>
            <pc:docMk/>
            <pc:sldMk cId="1797599440" sldId="1338"/>
            <ac:picMk id="8" creationId="{1F53D1B0-C420-73C4-B7B2-BFE1A298BB4E}"/>
          </ac:picMkLst>
        </pc:picChg>
      </pc:sldChg>
      <pc:sldChg chg="addSp delSp modSp add mod">
        <pc:chgData name="Karl Michael Höferl" userId="544d2ce1-0a3b-4706-9dfd-c6d69d0e3c8e" providerId="ADAL" clId="{9537964C-75E3-49E5-A287-EB84A826DE5C}" dt="2025-04-02T09:14:07.954" v="17695" actId="790"/>
        <pc:sldMkLst>
          <pc:docMk/>
          <pc:sldMk cId="3705205355" sldId="1339"/>
        </pc:sldMkLst>
        <pc:spChg chg="mod">
          <ac:chgData name="Karl Michael Höferl" userId="544d2ce1-0a3b-4706-9dfd-c6d69d0e3c8e" providerId="ADAL" clId="{9537964C-75E3-49E5-A287-EB84A826DE5C}" dt="2025-04-02T09:14:07.948" v="17691" actId="790"/>
          <ac:spMkLst>
            <pc:docMk/>
            <pc:sldMk cId="3705205355" sldId="1339"/>
            <ac:spMk id="2" creationId="{780EA0CA-B0C9-0D0A-6AF1-4105733540C8}"/>
          </ac:spMkLst>
        </pc:spChg>
        <pc:spChg chg="mod">
          <ac:chgData name="Karl Michael Höferl" userId="544d2ce1-0a3b-4706-9dfd-c6d69d0e3c8e" providerId="ADAL" clId="{9537964C-75E3-49E5-A287-EB84A826DE5C}" dt="2025-04-02T09:14:07.949" v="17692" actId="790"/>
          <ac:spMkLst>
            <pc:docMk/>
            <pc:sldMk cId="3705205355" sldId="1339"/>
            <ac:spMk id="3" creationId="{1F0F1CB6-3E0F-4F03-8F08-B099F325E6B2}"/>
          </ac:spMkLst>
        </pc:spChg>
        <pc:spChg chg="mod">
          <ac:chgData name="Karl Michael Höferl" userId="544d2ce1-0a3b-4706-9dfd-c6d69d0e3c8e" providerId="ADAL" clId="{9537964C-75E3-49E5-A287-EB84A826DE5C}" dt="2025-04-02T09:14:07.951" v="17693" actId="790"/>
          <ac:spMkLst>
            <pc:docMk/>
            <pc:sldMk cId="3705205355" sldId="1339"/>
            <ac:spMk id="4" creationId="{72A210C5-0438-99BB-1CF1-936F384F9B29}"/>
          </ac:spMkLst>
        </pc:spChg>
        <pc:spChg chg="mod">
          <ac:chgData name="Karl Michael Höferl" userId="544d2ce1-0a3b-4706-9dfd-c6d69d0e3c8e" providerId="ADAL" clId="{9537964C-75E3-49E5-A287-EB84A826DE5C}" dt="2025-04-02T09:14:07.953" v="17694" actId="790"/>
          <ac:spMkLst>
            <pc:docMk/>
            <pc:sldMk cId="3705205355" sldId="1339"/>
            <ac:spMk id="5" creationId="{07DCF969-6481-E182-8E2A-75CEA59FA056}"/>
          </ac:spMkLst>
        </pc:spChg>
        <pc:spChg chg="mod">
          <ac:chgData name="Karl Michael Höferl" userId="544d2ce1-0a3b-4706-9dfd-c6d69d0e3c8e" providerId="ADAL" clId="{9537964C-75E3-49E5-A287-EB84A826DE5C}" dt="2025-04-02T09:14:07.954" v="17695" actId="790"/>
          <ac:spMkLst>
            <pc:docMk/>
            <pc:sldMk cId="3705205355" sldId="1339"/>
            <ac:spMk id="6" creationId="{5C0699BF-8AD9-242B-5F1A-A76D9CDC896F}"/>
          </ac:spMkLst>
        </pc:spChg>
        <pc:picChg chg="add mod">
          <ac:chgData name="Karl Michael Höferl" userId="544d2ce1-0a3b-4706-9dfd-c6d69d0e3c8e" providerId="ADAL" clId="{9537964C-75E3-49E5-A287-EB84A826DE5C}" dt="2025-03-27T07:29:22.343" v="3674" actId="1036"/>
          <ac:picMkLst>
            <pc:docMk/>
            <pc:sldMk cId="3705205355" sldId="1339"/>
            <ac:picMk id="9" creationId="{6596BD9C-47CC-88CE-E0B4-E66D4310829D}"/>
          </ac:picMkLst>
        </pc:picChg>
        <pc:picChg chg="add mod">
          <ac:chgData name="Karl Michael Höferl" userId="544d2ce1-0a3b-4706-9dfd-c6d69d0e3c8e" providerId="ADAL" clId="{9537964C-75E3-49E5-A287-EB84A826DE5C}" dt="2025-03-27T07:29:30.812" v="3676" actId="1076"/>
          <ac:picMkLst>
            <pc:docMk/>
            <pc:sldMk cId="3705205355" sldId="1339"/>
            <ac:picMk id="11" creationId="{D4520F67-F48C-F894-E624-9AAC41E7C34B}"/>
          </ac:picMkLst>
        </pc:picChg>
      </pc:sldChg>
      <pc:sldChg chg="modSp new mod">
        <pc:chgData name="Karl Michael Höferl" userId="544d2ce1-0a3b-4706-9dfd-c6d69d0e3c8e" providerId="ADAL" clId="{9537964C-75E3-49E5-A287-EB84A826DE5C}" dt="2025-04-02T09:14:07.963" v="17700" actId="790"/>
        <pc:sldMkLst>
          <pc:docMk/>
          <pc:sldMk cId="613684656" sldId="1340"/>
        </pc:sldMkLst>
        <pc:spChg chg="mod">
          <ac:chgData name="Karl Michael Höferl" userId="544d2ce1-0a3b-4706-9dfd-c6d69d0e3c8e" providerId="ADAL" clId="{9537964C-75E3-49E5-A287-EB84A826DE5C}" dt="2025-04-02T09:14:07.956" v="17696" actId="790"/>
          <ac:spMkLst>
            <pc:docMk/>
            <pc:sldMk cId="613684656" sldId="1340"/>
            <ac:spMk id="2" creationId="{B1B1A434-5300-82F2-5292-F720E47E69B0}"/>
          </ac:spMkLst>
        </pc:spChg>
        <pc:spChg chg="mod">
          <ac:chgData name="Karl Michael Höferl" userId="544d2ce1-0a3b-4706-9dfd-c6d69d0e3c8e" providerId="ADAL" clId="{9537964C-75E3-49E5-A287-EB84A826DE5C}" dt="2025-04-02T09:14:07.957" v="17697" actId="790"/>
          <ac:spMkLst>
            <pc:docMk/>
            <pc:sldMk cId="613684656" sldId="1340"/>
            <ac:spMk id="3" creationId="{FA304096-B5DD-E005-671C-B40ED3F0FF27}"/>
          </ac:spMkLst>
        </pc:spChg>
        <pc:spChg chg="mod">
          <ac:chgData name="Karl Michael Höferl" userId="544d2ce1-0a3b-4706-9dfd-c6d69d0e3c8e" providerId="ADAL" clId="{9537964C-75E3-49E5-A287-EB84A826DE5C}" dt="2025-04-02T09:14:07.960" v="17698" actId="790"/>
          <ac:spMkLst>
            <pc:docMk/>
            <pc:sldMk cId="613684656" sldId="1340"/>
            <ac:spMk id="4" creationId="{0B345028-A73E-EEC7-1612-1D7D194C57F1}"/>
          </ac:spMkLst>
        </pc:spChg>
        <pc:spChg chg="mod">
          <ac:chgData name="Karl Michael Höferl" userId="544d2ce1-0a3b-4706-9dfd-c6d69d0e3c8e" providerId="ADAL" clId="{9537964C-75E3-49E5-A287-EB84A826DE5C}" dt="2025-04-02T09:14:07.962" v="17699" actId="790"/>
          <ac:spMkLst>
            <pc:docMk/>
            <pc:sldMk cId="613684656" sldId="1340"/>
            <ac:spMk id="5" creationId="{0FE6C8B6-E326-DA60-BE3E-26B4E2610B69}"/>
          </ac:spMkLst>
        </pc:spChg>
        <pc:spChg chg="mod">
          <ac:chgData name="Karl Michael Höferl" userId="544d2ce1-0a3b-4706-9dfd-c6d69d0e3c8e" providerId="ADAL" clId="{9537964C-75E3-49E5-A287-EB84A826DE5C}" dt="2025-04-02T09:14:07.963" v="17700" actId="790"/>
          <ac:spMkLst>
            <pc:docMk/>
            <pc:sldMk cId="613684656" sldId="1340"/>
            <ac:spMk id="6" creationId="{D1CCAA06-76A4-F8E6-8FDE-6933DC28E1CE}"/>
          </ac:spMkLst>
        </pc:spChg>
      </pc:sldChg>
      <pc:sldChg chg="addSp modSp new mod">
        <pc:chgData name="Karl Michael Höferl" userId="544d2ce1-0a3b-4706-9dfd-c6d69d0e3c8e" providerId="ADAL" clId="{9537964C-75E3-49E5-A287-EB84A826DE5C}" dt="2025-04-02T09:14:07.980" v="17705" actId="790"/>
        <pc:sldMkLst>
          <pc:docMk/>
          <pc:sldMk cId="814759293" sldId="1341"/>
        </pc:sldMkLst>
        <pc:spChg chg="mod">
          <ac:chgData name="Karl Michael Höferl" userId="544d2ce1-0a3b-4706-9dfd-c6d69d0e3c8e" providerId="ADAL" clId="{9537964C-75E3-49E5-A287-EB84A826DE5C}" dt="2025-04-02T09:14:07.965" v="17701" actId="790"/>
          <ac:spMkLst>
            <pc:docMk/>
            <pc:sldMk cId="814759293" sldId="1341"/>
            <ac:spMk id="2" creationId="{E381EF0E-793D-FD1A-4296-72F5259C0E3D}"/>
          </ac:spMkLst>
        </pc:spChg>
        <pc:spChg chg="mod">
          <ac:chgData name="Karl Michael Höferl" userId="544d2ce1-0a3b-4706-9dfd-c6d69d0e3c8e" providerId="ADAL" clId="{9537964C-75E3-49E5-A287-EB84A826DE5C}" dt="2025-04-02T09:14:07.969" v="17702" actId="790"/>
          <ac:spMkLst>
            <pc:docMk/>
            <pc:sldMk cId="814759293" sldId="1341"/>
            <ac:spMk id="3" creationId="{48C14209-E840-E3C4-48E9-843640A8F3A5}"/>
          </ac:spMkLst>
        </pc:spChg>
        <pc:spChg chg="mod">
          <ac:chgData name="Karl Michael Höferl" userId="544d2ce1-0a3b-4706-9dfd-c6d69d0e3c8e" providerId="ADAL" clId="{9537964C-75E3-49E5-A287-EB84A826DE5C}" dt="2025-04-02T09:14:07.976" v="17703" actId="790"/>
          <ac:spMkLst>
            <pc:docMk/>
            <pc:sldMk cId="814759293" sldId="1341"/>
            <ac:spMk id="4" creationId="{F98F25E1-2279-1105-26EE-C8EA42B1DE7C}"/>
          </ac:spMkLst>
        </pc:spChg>
        <pc:spChg chg="mod">
          <ac:chgData name="Karl Michael Höferl" userId="544d2ce1-0a3b-4706-9dfd-c6d69d0e3c8e" providerId="ADAL" clId="{9537964C-75E3-49E5-A287-EB84A826DE5C}" dt="2025-04-02T09:14:07.978" v="17704" actId="790"/>
          <ac:spMkLst>
            <pc:docMk/>
            <pc:sldMk cId="814759293" sldId="1341"/>
            <ac:spMk id="5" creationId="{C684F5D8-3D48-A004-F905-1D3E2C5C39DC}"/>
          </ac:spMkLst>
        </pc:spChg>
        <pc:spChg chg="mod">
          <ac:chgData name="Karl Michael Höferl" userId="544d2ce1-0a3b-4706-9dfd-c6d69d0e3c8e" providerId="ADAL" clId="{9537964C-75E3-49E5-A287-EB84A826DE5C}" dt="2025-04-02T09:14:07.980" v="17705" actId="790"/>
          <ac:spMkLst>
            <pc:docMk/>
            <pc:sldMk cId="814759293" sldId="1341"/>
            <ac:spMk id="6" creationId="{B72E3AF7-CF7F-2D5D-CB4C-39F5B7F3B4EB}"/>
          </ac:spMkLst>
        </pc:spChg>
        <pc:picChg chg="add mod">
          <ac:chgData name="Karl Michael Höferl" userId="544d2ce1-0a3b-4706-9dfd-c6d69d0e3c8e" providerId="ADAL" clId="{9537964C-75E3-49E5-A287-EB84A826DE5C}" dt="2025-03-27T07:39:55.226" v="3998" actId="1035"/>
          <ac:picMkLst>
            <pc:docMk/>
            <pc:sldMk cId="814759293" sldId="1341"/>
            <ac:picMk id="7" creationId="{0224B941-90F6-C87B-AC80-E96A7D5EB8CA}"/>
          </ac:picMkLst>
        </pc:picChg>
        <pc:picChg chg="add mod">
          <ac:chgData name="Karl Michael Höferl" userId="544d2ce1-0a3b-4706-9dfd-c6d69d0e3c8e" providerId="ADAL" clId="{9537964C-75E3-49E5-A287-EB84A826DE5C}" dt="2025-03-27T07:39:48.993" v="3989" actId="1076"/>
          <ac:picMkLst>
            <pc:docMk/>
            <pc:sldMk cId="814759293" sldId="1341"/>
            <ac:picMk id="8" creationId="{E320D405-4202-FC7C-D738-84818E55E0F3}"/>
          </ac:picMkLst>
        </pc:picChg>
      </pc:sldChg>
      <pc:sldChg chg="delSp modSp add mod">
        <pc:chgData name="Karl Michael Höferl" userId="544d2ce1-0a3b-4706-9dfd-c6d69d0e3c8e" providerId="ADAL" clId="{9537964C-75E3-49E5-A287-EB84A826DE5C}" dt="2025-04-02T09:14:08" v="17710" actId="790"/>
        <pc:sldMkLst>
          <pc:docMk/>
          <pc:sldMk cId="3955208146" sldId="1342"/>
        </pc:sldMkLst>
        <pc:spChg chg="mod">
          <ac:chgData name="Karl Michael Höferl" userId="544d2ce1-0a3b-4706-9dfd-c6d69d0e3c8e" providerId="ADAL" clId="{9537964C-75E3-49E5-A287-EB84A826DE5C}" dt="2025-04-02T09:14:07.984" v="17706" actId="790"/>
          <ac:spMkLst>
            <pc:docMk/>
            <pc:sldMk cId="3955208146" sldId="1342"/>
            <ac:spMk id="2" creationId="{E3AB0ED7-3B85-92F7-9E98-7EF395E93831}"/>
          </ac:spMkLst>
        </pc:spChg>
        <pc:spChg chg="mod">
          <ac:chgData name="Karl Michael Höferl" userId="544d2ce1-0a3b-4706-9dfd-c6d69d0e3c8e" providerId="ADAL" clId="{9537964C-75E3-49E5-A287-EB84A826DE5C}" dt="2025-04-02T09:14:07.988" v="17707" actId="790"/>
          <ac:spMkLst>
            <pc:docMk/>
            <pc:sldMk cId="3955208146" sldId="1342"/>
            <ac:spMk id="3" creationId="{47EABE24-FB1F-7E13-A517-BC6A58EF777D}"/>
          </ac:spMkLst>
        </pc:spChg>
        <pc:spChg chg="mod">
          <ac:chgData name="Karl Michael Höferl" userId="544d2ce1-0a3b-4706-9dfd-c6d69d0e3c8e" providerId="ADAL" clId="{9537964C-75E3-49E5-A287-EB84A826DE5C}" dt="2025-04-02T09:14:07.995" v="17708" actId="790"/>
          <ac:spMkLst>
            <pc:docMk/>
            <pc:sldMk cId="3955208146" sldId="1342"/>
            <ac:spMk id="4" creationId="{A1CE02ED-04FA-2E1B-EFE0-572783F1E6DC}"/>
          </ac:spMkLst>
        </pc:spChg>
        <pc:spChg chg="mod">
          <ac:chgData name="Karl Michael Höferl" userId="544d2ce1-0a3b-4706-9dfd-c6d69d0e3c8e" providerId="ADAL" clId="{9537964C-75E3-49E5-A287-EB84A826DE5C}" dt="2025-04-02T09:14:07.997" v="17709" actId="790"/>
          <ac:spMkLst>
            <pc:docMk/>
            <pc:sldMk cId="3955208146" sldId="1342"/>
            <ac:spMk id="5" creationId="{C379EBB6-BB16-0354-7DF6-B3253EED5DA8}"/>
          </ac:spMkLst>
        </pc:spChg>
        <pc:spChg chg="mod">
          <ac:chgData name="Karl Michael Höferl" userId="544d2ce1-0a3b-4706-9dfd-c6d69d0e3c8e" providerId="ADAL" clId="{9537964C-75E3-49E5-A287-EB84A826DE5C}" dt="2025-04-02T09:14:08" v="17710" actId="790"/>
          <ac:spMkLst>
            <pc:docMk/>
            <pc:sldMk cId="3955208146" sldId="1342"/>
            <ac:spMk id="6" creationId="{A06AA95D-3FE1-5817-EC9E-63321AE51CC1}"/>
          </ac:spMkLst>
        </pc:spChg>
      </pc:sldChg>
      <pc:sldChg chg="addSp modSp new mod">
        <pc:chgData name="Karl Michael Höferl" userId="544d2ce1-0a3b-4706-9dfd-c6d69d0e3c8e" providerId="ADAL" clId="{9537964C-75E3-49E5-A287-EB84A826DE5C}" dt="2025-04-02T09:14:08.012" v="17717" actId="790"/>
        <pc:sldMkLst>
          <pc:docMk/>
          <pc:sldMk cId="4271738603" sldId="1343"/>
        </pc:sldMkLst>
        <pc:spChg chg="mod">
          <ac:chgData name="Karl Michael Höferl" userId="544d2ce1-0a3b-4706-9dfd-c6d69d0e3c8e" providerId="ADAL" clId="{9537964C-75E3-49E5-A287-EB84A826DE5C}" dt="2025-04-02T09:14:08.002" v="17711" actId="790"/>
          <ac:spMkLst>
            <pc:docMk/>
            <pc:sldMk cId="4271738603" sldId="1343"/>
            <ac:spMk id="2" creationId="{F60E5D3A-16F3-42BE-1EEE-4F238AB7CD10}"/>
          </ac:spMkLst>
        </pc:spChg>
        <pc:spChg chg="mod">
          <ac:chgData name="Karl Michael Höferl" userId="544d2ce1-0a3b-4706-9dfd-c6d69d0e3c8e" providerId="ADAL" clId="{9537964C-75E3-49E5-A287-EB84A826DE5C}" dt="2025-04-02T09:14:08.003" v="17712" actId="790"/>
          <ac:spMkLst>
            <pc:docMk/>
            <pc:sldMk cId="4271738603" sldId="1343"/>
            <ac:spMk id="3" creationId="{4B2506FC-E423-577C-3683-951AF3D4B89E}"/>
          </ac:spMkLst>
        </pc:spChg>
        <pc:spChg chg="mod">
          <ac:chgData name="Karl Michael Höferl" userId="544d2ce1-0a3b-4706-9dfd-c6d69d0e3c8e" providerId="ADAL" clId="{9537964C-75E3-49E5-A287-EB84A826DE5C}" dt="2025-04-02T09:14:08.007" v="17713" actId="790"/>
          <ac:spMkLst>
            <pc:docMk/>
            <pc:sldMk cId="4271738603" sldId="1343"/>
            <ac:spMk id="4" creationId="{CFCA98D1-4CD5-1E60-3F57-8ACC8417799E}"/>
          </ac:spMkLst>
        </pc:spChg>
        <pc:spChg chg="mod">
          <ac:chgData name="Karl Michael Höferl" userId="544d2ce1-0a3b-4706-9dfd-c6d69d0e3c8e" providerId="ADAL" clId="{9537964C-75E3-49E5-A287-EB84A826DE5C}" dt="2025-04-02T09:14:08.007" v="17714" actId="790"/>
          <ac:spMkLst>
            <pc:docMk/>
            <pc:sldMk cId="4271738603" sldId="1343"/>
            <ac:spMk id="5" creationId="{70393BB4-A70A-22E8-8B48-DF477240970E}"/>
          </ac:spMkLst>
        </pc:spChg>
        <pc:spChg chg="mod">
          <ac:chgData name="Karl Michael Höferl" userId="544d2ce1-0a3b-4706-9dfd-c6d69d0e3c8e" providerId="ADAL" clId="{9537964C-75E3-49E5-A287-EB84A826DE5C}" dt="2025-04-02T09:14:08.009" v="17715" actId="790"/>
          <ac:spMkLst>
            <pc:docMk/>
            <pc:sldMk cId="4271738603" sldId="1343"/>
            <ac:spMk id="6" creationId="{B1D94DAA-1770-07DC-1995-EBB64C3D525E}"/>
          </ac:spMkLst>
        </pc:spChg>
        <pc:spChg chg="add mod">
          <ac:chgData name="Karl Michael Höferl" userId="544d2ce1-0a3b-4706-9dfd-c6d69d0e3c8e" providerId="ADAL" clId="{9537964C-75E3-49E5-A287-EB84A826DE5C}" dt="2025-04-02T09:14:08.011" v="17716" actId="790"/>
          <ac:spMkLst>
            <pc:docMk/>
            <pc:sldMk cId="4271738603" sldId="1343"/>
            <ac:spMk id="7" creationId="{AE4CB0F6-65DB-402F-2943-5FDEF29E9128}"/>
          </ac:spMkLst>
        </pc:spChg>
        <pc:spChg chg="add mod">
          <ac:chgData name="Karl Michael Höferl" userId="544d2ce1-0a3b-4706-9dfd-c6d69d0e3c8e" providerId="ADAL" clId="{9537964C-75E3-49E5-A287-EB84A826DE5C}" dt="2025-04-02T09:14:08.012" v="17717" actId="790"/>
          <ac:spMkLst>
            <pc:docMk/>
            <pc:sldMk cId="4271738603" sldId="1343"/>
            <ac:spMk id="8" creationId="{7015D64B-6204-BA71-31B5-1982055DD718}"/>
          </ac:spMkLst>
        </pc:spChg>
      </pc:sldChg>
      <pc:sldChg chg="addSp modSp new mod">
        <pc:chgData name="Karl Michael Höferl" userId="544d2ce1-0a3b-4706-9dfd-c6d69d0e3c8e" providerId="ADAL" clId="{9537964C-75E3-49E5-A287-EB84A826DE5C}" dt="2025-04-02T09:14:08.035" v="17725" actId="790"/>
        <pc:sldMkLst>
          <pc:docMk/>
          <pc:sldMk cId="256405943" sldId="1344"/>
        </pc:sldMkLst>
        <pc:spChg chg="mod">
          <ac:chgData name="Karl Michael Höferl" userId="544d2ce1-0a3b-4706-9dfd-c6d69d0e3c8e" providerId="ADAL" clId="{9537964C-75E3-49E5-A287-EB84A826DE5C}" dt="2025-04-02T09:14:08.015" v="17718" actId="790"/>
          <ac:spMkLst>
            <pc:docMk/>
            <pc:sldMk cId="256405943" sldId="1344"/>
            <ac:spMk id="2" creationId="{24E58CCF-BCF3-7997-2D71-74BDBA0D44BC}"/>
          </ac:spMkLst>
        </pc:spChg>
        <pc:spChg chg="mod">
          <ac:chgData name="Karl Michael Höferl" userId="544d2ce1-0a3b-4706-9dfd-c6d69d0e3c8e" providerId="ADAL" clId="{9537964C-75E3-49E5-A287-EB84A826DE5C}" dt="2025-04-02T09:14:08.018" v="17719" actId="790"/>
          <ac:spMkLst>
            <pc:docMk/>
            <pc:sldMk cId="256405943" sldId="1344"/>
            <ac:spMk id="3" creationId="{CE473EF3-73B5-B1DC-8D06-8F4B4755FCA0}"/>
          </ac:spMkLst>
        </pc:spChg>
        <pc:spChg chg="mod">
          <ac:chgData name="Karl Michael Höferl" userId="544d2ce1-0a3b-4706-9dfd-c6d69d0e3c8e" providerId="ADAL" clId="{9537964C-75E3-49E5-A287-EB84A826DE5C}" dt="2025-04-02T09:14:08.020" v="17720" actId="790"/>
          <ac:spMkLst>
            <pc:docMk/>
            <pc:sldMk cId="256405943" sldId="1344"/>
            <ac:spMk id="4" creationId="{FFA20079-B1E6-3AF1-C998-2019EF877304}"/>
          </ac:spMkLst>
        </pc:spChg>
        <pc:spChg chg="mod">
          <ac:chgData name="Karl Michael Höferl" userId="544d2ce1-0a3b-4706-9dfd-c6d69d0e3c8e" providerId="ADAL" clId="{9537964C-75E3-49E5-A287-EB84A826DE5C}" dt="2025-04-02T09:14:08.022" v="17721" actId="790"/>
          <ac:spMkLst>
            <pc:docMk/>
            <pc:sldMk cId="256405943" sldId="1344"/>
            <ac:spMk id="5" creationId="{6A245FA7-9F83-6EEE-C6A4-4B4F651402DA}"/>
          </ac:spMkLst>
        </pc:spChg>
        <pc:spChg chg="mod">
          <ac:chgData name="Karl Michael Höferl" userId="544d2ce1-0a3b-4706-9dfd-c6d69d0e3c8e" providerId="ADAL" clId="{9537964C-75E3-49E5-A287-EB84A826DE5C}" dt="2025-04-02T09:14:08.023" v="17722" actId="790"/>
          <ac:spMkLst>
            <pc:docMk/>
            <pc:sldMk cId="256405943" sldId="1344"/>
            <ac:spMk id="6" creationId="{02024CB0-9098-114D-9286-CB6782378B8E}"/>
          </ac:spMkLst>
        </pc:spChg>
        <pc:spChg chg="add mod">
          <ac:chgData name="Karl Michael Höferl" userId="544d2ce1-0a3b-4706-9dfd-c6d69d0e3c8e" providerId="ADAL" clId="{9537964C-75E3-49E5-A287-EB84A826DE5C}" dt="2025-04-02T09:14:08.026" v="17723" actId="790"/>
          <ac:spMkLst>
            <pc:docMk/>
            <pc:sldMk cId="256405943" sldId="1344"/>
            <ac:spMk id="8" creationId="{16370F25-D483-87AE-9C54-F76D272E64BF}"/>
          </ac:spMkLst>
        </pc:spChg>
        <pc:spChg chg="add mod">
          <ac:chgData name="Karl Michael Höferl" userId="544d2ce1-0a3b-4706-9dfd-c6d69d0e3c8e" providerId="ADAL" clId="{9537964C-75E3-49E5-A287-EB84A826DE5C}" dt="2025-04-02T09:14:08.031" v="17724" actId="790"/>
          <ac:spMkLst>
            <pc:docMk/>
            <pc:sldMk cId="256405943" sldId="1344"/>
            <ac:spMk id="9" creationId="{D230CB0C-8876-D757-83F7-46E0811CE957}"/>
          </ac:spMkLst>
        </pc:spChg>
        <pc:spChg chg="add mod">
          <ac:chgData name="Karl Michael Höferl" userId="544d2ce1-0a3b-4706-9dfd-c6d69d0e3c8e" providerId="ADAL" clId="{9537964C-75E3-49E5-A287-EB84A826DE5C}" dt="2025-04-02T09:14:08.035" v="17725" actId="790"/>
          <ac:spMkLst>
            <pc:docMk/>
            <pc:sldMk cId="256405943" sldId="1344"/>
            <ac:spMk id="10" creationId="{E124E869-4947-8151-B1E6-4404A5F997D5}"/>
          </ac:spMkLst>
        </pc:spChg>
        <pc:picChg chg="add mod">
          <ac:chgData name="Karl Michael Höferl" userId="544d2ce1-0a3b-4706-9dfd-c6d69d0e3c8e" providerId="ADAL" clId="{9537964C-75E3-49E5-A287-EB84A826DE5C}" dt="2025-03-27T08:14:37.361" v="4431" actId="1036"/>
          <ac:picMkLst>
            <pc:docMk/>
            <pc:sldMk cId="256405943" sldId="1344"/>
            <ac:picMk id="7" creationId="{DA283D52-7C62-A2B0-7E15-7E0FB090EF70}"/>
          </ac:picMkLst>
        </pc:picChg>
      </pc:sldChg>
      <pc:sldChg chg="addSp delSp modSp add mod">
        <pc:chgData name="Karl Michael Höferl" userId="544d2ce1-0a3b-4706-9dfd-c6d69d0e3c8e" providerId="ADAL" clId="{9537964C-75E3-49E5-A287-EB84A826DE5C}" dt="2025-04-02T09:14:08.046" v="17730" actId="790"/>
        <pc:sldMkLst>
          <pc:docMk/>
          <pc:sldMk cId="2821402703" sldId="1345"/>
        </pc:sldMkLst>
        <pc:spChg chg="mod">
          <ac:chgData name="Karl Michael Höferl" userId="544d2ce1-0a3b-4706-9dfd-c6d69d0e3c8e" providerId="ADAL" clId="{9537964C-75E3-49E5-A287-EB84A826DE5C}" dt="2025-04-02T09:14:08.038" v="17726" actId="790"/>
          <ac:spMkLst>
            <pc:docMk/>
            <pc:sldMk cId="2821402703" sldId="1345"/>
            <ac:spMk id="2" creationId="{E7171125-9374-95B9-BC64-FBF0F64A5C54}"/>
          </ac:spMkLst>
        </pc:spChg>
        <pc:spChg chg="mod">
          <ac:chgData name="Karl Michael Höferl" userId="544d2ce1-0a3b-4706-9dfd-c6d69d0e3c8e" providerId="ADAL" clId="{9537964C-75E3-49E5-A287-EB84A826DE5C}" dt="2025-04-02T09:14:08.040" v="17727" actId="790"/>
          <ac:spMkLst>
            <pc:docMk/>
            <pc:sldMk cId="2821402703" sldId="1345"/>
            <ac:spMk id="3" creationId="{AD226C88-7D21-6496-CA91-6E8943B60852}"/>
          </ac:spMkLst>
        </pc:spChg>
        <pc:spChg chg="mod">
          <ac:chgData name="Karl Michael Höferl" userId="544d2ce1-0a3b-4706-9dfd-c6d69d0e3c8e" providerId="ADAL" clId="{9537964C-75E3-49E5-A287-EB84A826DE5C}" dt="2025-04-02T09:14:08.043" v="17728" actId="790"/>
          <ac:spMkLst>
            <pc:docMk/>
            <pc:sldMk cId="2821402703" sldId="1345"/>
            <ac:spMk id="4" creationId="{CA2614B6-382B-E49C-35D1-52493D6B9E9A}"/>
          </ac:spMkLst>
        </pc:spChg>
        <pc:spChg chg="mod">
          <ac:chgData name="Karl Michael Höferl" userId="544d2ce1-0a3b-4706-9dfd-c6d69d0e3c8e" providerId="ADAL" clId="{9537964C-75E3-49E5-A287-EB84A826DE5C}" dt="2025-04-02T09:14:08.045" v="17729" actId="790"/>
          <ac:spMkLst>
            <pc:docMk/>
            <pc:sldMk cId="2821402703" sldId="1345"/>
            <ac:spMk id="5" creationId="{07E387E7-291E-3935-0FD1-425328ED9E16}"/>
          </ac:spMkLst>
        </pc:spChg>
        <pc:spChg chg="mod">
          <ac:chgData name="Karl Michael Höferl" userId="544d2ce1-0a3b-4706-9dfd-c6d69d0e3c8e" providerId="ADAL" clId="{9537964C-75E3-49E5-A287-EB84A826DE5C}" dt="2025-04-02T09:14:08.046" v="17730" actId="790"/>
          <ac:spMkLst>
            <pc:docMk/>
            <pc:sldMk cId="2821402703" sldId="1345"/>
            <ac:spMk id="6" creationId="{FA7FBF78-47BE-9487-B08E-1B29FD3D10E8}"/>
          </ac:spMkLst>
        </pc:spChg>
        <pc:picChg chg="add mod">
          <ac:chgData name="Karl Michael Höferl" userId="544d2ce1-0a3b-4706-9dfd-c6d69d0e3c8e" providerId="ADAL" clId="{9537964C-75E3-49E5-A287-EB84A826DE5C}" dt="2025-03-27T08:27:15.605" v="4739" actId="1076"/>
          <ac:picMkLst>
            <pc:docMk/>
            <pc:sldMk cId="2821402703" sldId="1345"/>
            <ac:picMk id="12" creationId="{6901C12E-601F-B602-4C18-50C5DBA24550}"/>
          </ac:picMkLst>
        </pc:picChg>
        <pc:picChg chg="add mod">
          <ac:chgData name="Karl Michael Höferl" userId="544d2ce1-0a3b-4706-9dfd-c6d69d0e3c8e" providerId="ADAL" clId="{9537964C-75E3-49E5-A287-EB84A826DE5C}" dt="2025-03-27T08:27:21.553" v="4741" actId="1076"/>
          <ac:picMkLst>
            <pc:docMk/>
            <pc:sldMk cId="2821402703" sldId="1345"/>
            <ac:picMk id="14" creationId="{969FF030-51AD-2EE4-B362-2EF324432783}"/>
          </ac:picMkLst>
        </pc:picChg>
      </pc:sldChg>
      <pc:sldChg chg="add del">
        <pc:chgData name="Karl Michael Höferl" userId="544d2ce1-0a3b-4706-9dfd-c6d69d0e3c8e" providerId="ADAL" clId="{9537964C-75E3-49E5-A287-EB84A826DE5C}" dt="2025-03-27T08:20:58.102" v="4683"/>
        <pc:sldMkLst>
          <pc:docMk/>
          <pc:sldMk cId="470919585" sldId="1346"/>
        </pc:sldMkLst>
      </pc:sldChg>
      <pc:sldChg chg="addSp delSp modSp add mod">
        <pc:chgData name="Karl Michael Höferl" userId="544d2ce1-0a3b-4706-9dfd-c6d69d0e3c8e" providerId="ADAL" clId="{9537964C-75E3-49E5-A287-EB84A826DE5C}" dt="2025-04-02T09:14:08.053" v="17734" actId="790"/>
        <pc:sldMkLst>
          <pc:docMk/>
          <pc:sldMk cId="1685441835" sldId="1346"/>
        </pc:sldMkLst>
        <pc:spChg chg="mod">
          <ac:chgData name="Karl Michael Höferl" userId="544d2ce1-0a3b-4706-9dfd-c6d69d0e3c8e" providerId="ADAL" clId="{9537964C-75E3-49E5-A287-EB84A826DE5C}" dt="2025-04-02T09:14:08.048" v="17731" actId="790"/>
          <ac:spMkLst>
            <pc:docMk/>
            <pc:sldMk cId="1685441835" sldId="1346"/>
            <ac:spMk id="2" creationId="{026FB8AF-1152-1E95-5187-ED72EAF8144B}"/>
          </ac:spMkLst>
        </pc:spChg>
        <pc:spChg chg="mod">
          <ac:chgData name="Karl Michael Höferl" userId="544d2ce1-0a3b-4706-9dfd-c6d69d0e3c8e" providerId="ADAL" clId="{9537964C-75E3-49E5-A287-EB84A826DE5C}" dt="2025-04-02T09:14:08.050" v="17732" actId="790"/>
          <ac:spMkLst>
            <pc:docMk/>
            <pc:sldMk cId="1685441835" sldId="1346"/>
            <ac:spMk id="3" creationId="{B66AD9E2-1449-A85F-A0DB-FFF91B1F7761}"/>
          </ac:spMkLst>
        </pc:spChg>
        <pc:spChg chg="mod">
          <ac:chgData name="Karl Michael Höferl" userId="544d2ce1-0a3b-4706-9dfd-c6d69d0e3c8e" providerId="ADAL" clId="{9537964C-75E3-49E5-A287-EB84A826DE5C}" dt="2025-04-02T09:14:08.052" v="17733" actId="790"/>
          <ac:spMkLst>
            <pc:docMk/>
            <pc:sldMk cId="1685441835" sldId="1346"/>
            <ac:spMk id="5" creationId="{E379ADE3-29EF-C00F-FC53-8CB4170125B6}"/>
          </ac:spMkLst>
        </pc:spChg>
        <pc:spChg chg="mod">
          <ac:chgData name="Karl Michael Höferl" userId="544d2ce1-0a3b-4706-9dfd-c6d69d0e3c8e" providerId="ADAL" clId="{9537964C-75E3-49E5-A287-EB84A826DE5C}" dt="2025-04-02T09:14:08.053" v="17734" actId="790"/>
          <ac:spMkLst>
            <pc:docMk/>
            <pc:sldMk cId="1685441835" sldId="1346"/>
            <ac:spMk id="6" creationId="{ADE0025B-E393-37B0-62FC-8B04B4135975}"/>
          </ac:spMkLst>
        </pc:spChg>
        <pc:picChg chg="add mod ord">
          <ac:chgData name="Karl Michael Höferl" userId="544d2ce1-0a3b-4706-9dfd-c6d69d0e3c8e" providerId="ADAL" clId="{9537964C-75E3-49E5-A287-EB84A826DE5C}" dt="2025-03-27T08:29:58.476" v="4780" actId="1037"/>
          <ac:picMkLst>
            <pc:docMk/>
            <pc:sldMk cId="1685441835" sldId="1346"/>
            <ac:picMk id="10" creationId="{8166F0DA-7519-8D81-9EE0-870822681303}"/>
          </ac:picMkLst>
        </pc:picChg>
      </pc:sldChg>
      <pc:sldChg chg="addSp delSp modSp new del mod">
        <pc:chgData name="Karl Michael Höferl" userId="544d2ce1-0a3b-4706-9dfd-c6d69d0e3c8e" providerId="ADAL" clId="{9537964C-75E3-49E5-A287-EB84A826DE5C}" dt="2025-03-27T08:51:02.057" v="5001" actId="47"/>
        <pc:sldMkLst>
          <pc:docMk/>
          <pc:sldMk cId="4058123997" sldId="1347"/>
        </pc:sldMkLst>
      </pc:sldChg>
      <pc:sldChg chg="addSp modSp add mod">
        <pc:chgData name="Karl Michael Höferl" userId="544d2ce1-0a3b-4706-9dfd-c6d69d0e3c8e" providerId="ADAL" clId="{9537964C-75E3-49E5-A287-EB84A826DE5C}" dt="2025-04-02T09:14:08.079" v="17742" actId="790"/>
        <pc:sldMkLst>
          <pc:docMk/>
          <pc:sldMk cId="2807321768" sldId="1348"/>
        </pc:sldMkLst>
        <pc:spChg chg="mod">
          <ac:chgData name="Karl Michael Höferl" userId="544d2ce1-0a3b-4706-9dfd-c6d69d0e3c8e" providerId="ADAL" clId="{9537964C-75E3-49E5-A287-EB84A826DE5C}" dt="2025-04-02T09:14:08.054" v="17735" actId="790"/>
          <ac:spMkLst>
            <pc:docMk/>
            <pc:sldMk cId="2807321768" sldId="1348"/>
            <ac:spMk id="2" creationId="{6FEB6812-DDBC-16F2-B3A6-D8CB2CA8EC8B}"/>
          </ac:spMkLst>
        </pc:spChg>
        <pc:spChg chg="mod">
          <ac:chgData name="Karl Michael Höferl" userId="544d2ce1-0a3b-4706-9dfd-c6d69d0e3c8e" providerId="ADAL" clId="{9537964C-75E3-49E5-A287-EB84A826DE5C}" dt="2025-04-02T09:14:08.055" v="17736" actId="790"/>
          <ac:spMkLst>
            <pc:docMk/>
            <pc:sldMk cId="2807321768" sldId="1348"/>
            <ac:spMk id="3" creationId="{2488335B-6C60-6D1D-CE9F-6D4A8E3FA785}"/>
          </ac:spMkLst>
        </pc:spChg>
        <pc:spChg chg="mod">
          <ac:chgData name="Karl Michael Höferl" userId="544d2ce1-0a3b-4706-9dfd-c6d69d0e3c8e" providerId="ADAL" clId="{9537964C-75E3-49E5-A287-EB84A826DE5C}" dt="2025-04-02T09:14:08.058" v="17737" actId="790"/>
          <ac:spMkLst>
            <pc:docMk/>
            <pc:sldMk cId="2807321768" sldId="1348"/>
            <ac:spMk id="5" creationId="{348AEF05-E369-3E7B-A27E-812644366BE2}"/>
          </ac:spMkLst>
        </pc:spChg>
        <pc:spChg chg="mod">
          <ac:chgData name="Karl Michael Höferl" userId="544d2ce1-0a3b-4706-9dfd-c6d69d0e3c8e" providerId="ADAL" clId="{9537964C-75E3-49E5-A287-EB84A826DE5C}" dt="2025-04-02T09:14:08.059" v="17738" actId="790"/>
          <ac:spMkLst>
            <pc:docMk/>
            <pc:sldMk cId="2807321768" sldId="1348"/>
            <ac:spMk id="6" creationId="{8F7A95D3-0CAE-E5B0-1FCC-CF9EA3EC0B23}"/>
          </ac:spMkLst>
        </pc:spChg>
        <pc:spChg chg="add mod">
          <ac:chgData name="Karl Michael Höferl" userId="544d2ce1-0a3b-4706-9dfd-c6d69d0e3c8e" providerId="ADAL" clId="{9537964C-75E3-49E5-A287-EB84A826DE5C}" dt="2025-04-02T09:14:08.063" v="17739" actId="790"/>
          <ac:spMkLst>
            <pc:docMk/>
            <pc:sldMk cId="2807321768" sldId="1348"/>
            <ac:spMk id="7" creationId="{65539C7F-9769-45F2-B35F-F99DF62BB0CB}"/>
          </ac:spMkLst>
        </pc:spChg>
        <pc:spChg chg="add mod">
          <ac:chgData name="Karl Michael Höferl" userId="544d2ce1-0a3b-4706-9dfd-c6d69d0e3c8e" providerId="ADAL" clId="{9537964C-75E3-49E5-A287-EB84A826DE5C}" dt="2025-04-02T09:14:08.069" v="17740" actId="790"/>
          <ac:spMkLst>
            <pc:docMk/>
            <pc:sldMk cId="2807321768" sldId="1348"/>
            <ac:spMk id="8" creationId="{BB821C8C-7AF1-7229-244F-2FA06345CC59}"/>
          </ac:spMkLst>
        </pc:spChg>
        <pc:spChg chg="add mod">
          <ac:chgData name="Karl Michael Höferl" userId="544d2ce1-0a3b-4706-9dfd-c6d69d0e3c8e" providerId="ADAL" clId="{9537964C-75E3-49E5-A287-EB84A826DE5C}" dt="2025-04-02T09:14:08.075" v="17741" actId="790"/>
          <ac:spMkLst>
            <pc:docMk/>
            <pc:sldMk cId="2807321768" sldId="1348"/>
            <ac:spMk id="9" creationId="{0FEBE7A9-8489-BF53-B762-85069054D5BF}"/>
          </ac:spMkLst>
        </pc:spChg>
        <pc:spChg chg="add mod">
          <ac:chgData name="Karl Michael Höferl" userId="544d2ce1-0a3b-4706-9dfd-c6d69d0e3c8e" providerId="ADAL" clId="{9537964C-75E3-49E5-A287-EB84A826DE5C}" dt="2025-04-02T09:14:08.079" v="17742" actId="790"/>
          <ac:spMkLst>
            <pc:docMk/>
            <pc:sldMk cId="2807321768" sldId="1348"/>
            <ac:spMk id="16" creationId="{A7CD06CB-57FF-CF06-C0D9-5A2423DE04BB}"/>
          </ac:spMkLst>
        </pc:spChg>
        <pc:picChg chg="add mod">
          <ac:chgData name="Karl Michael Höferl" userId="544d2ce1-0a3b-4706-9dfd-c6d69d0e3c8e" providerId="ADAL" clId="{9537964C-75E3-49E5-A287-EB84A826DE5C}" dt="2025-03-27T08:51:28.871" v="5003" actId="1076"/>
          <ac:picMkLst>
            <pc:docMk/>
            <pc:sldMk cId="2807321768" sldId="1348"/>
            <ac:picMk id="4" creationId="{D08FD77E-ADE8-9160-6BD8-7BED9C2EE7CF}"/>
          </ac:picMkLst>
        </pc:picChg>
        <pc:picChg chg="mod modCrop">
          <ac:chgData name="Karl Michael Höferl" userId="544d2ce1-0a3b-4706-9dfd-c6d69d0e3c8e" providerId="ADAL" clId="{9537964C-75E3-49E5-A287-EB84A826DE5C}" dt="2025-03-27T08:49:41.798" v="4888" actId="1076"/>
          <ac:picMkLst>
            <pc:docMk/>
            <pc:sldMk cId="2807321768" sldId="1348"/>
            <ac:picMk id="13" creationId="{483F4DE2-71F1-8995-EDED-A10E7D9B8739}"/>
          </ac:picMkLst>
        </pc:picChg>
        <pc:picChg chg="add mod">
          <ac:chgData name="Karl Michael Höferl" userId="544d2ce1-0a3b-4706-9dfd-c6d69d0e3c8e" providerId="ADAL" clId="{9537964C-75E3-49E5-A287-EB84A826DE5C}" dt="2025-03-27T08:53:21.496" v="5063" actId="1035"/>
          <ac:picMkLst>
            <pc:docMk/>
            <pc:sldMk cId="2807321768" sldId="1348"/>
            <ac:picMk id="15" creationId="{BE102AA3-43A1-145E-15C4-4966406FAE8E}"/>
          </ac:picMkLst>
        </pc:picChg>
      </pc:sldChg>
      <pc:sldChg chg="addSp modSp add mod">
        <pc:chgData name="Karl Michael Höferl" userId="544d2ce1-0a3b-4706-9dfd-c6d69d0e3c8e" providerId="ADAL" clId="{9537964C-75E3-49E5-A287-EB84A826DE5C}" dt="2025-04-02T09:14:08.194" v="17794" actId="790"/>
        <pc:sldMkLst>
          <pc:docMk/>
          <pc:sldMk cId="1297421519" sldId="1349"/>
        </pc:sldMkLst>
        <pc:spChg chg="mod">
          <ac:chgData name="Karl Michael Höferl" userId="544d2ce1-0a3b-4706-9dfd-c6d69d0e3c8e" providerId="ADAL" clId="{9537964C-75E3-49E5-A287-EB84A826DE5C}" dt="2025-04-02T09:14:08.189" v="17791" actId="790"/>
          <ac:spMkLst>
            <pc:docMk/>
            <pc:sldMk cId="1297421519" sldId="1349"/>
            <ac:spMk id="2" creationId="{DFE09483-B68F-BCA1-0742-F3164C1D7E21}"/>
          </ac:spMkLst>
        </pc:spChg>
        <pc:spChg chg="mod">
          <ac:chgData name="Karl Michael Höferl" userId="544d2ce1-0a3b-4706-9dfd-c6d69d0e3c8e" providerId="ADAL" clId="{9537964C-75E3-49E5-A287-EB84A826DE5C}" dt="2025-04-02T09:14:08.191" v="17792" actId="790"/>
          <ac:spMkLst>
            <pc:docMk/>
            <pc:sldMk cId="1297421519" sldId="1349"/>
            <ac:spMk id="3" creationId="{C784CC72-3A34-8EF2-71E0-7FCF45E2FC1A}"/>
          </ac:spMkLst>
        </pc:spChg>
        <pc:spChg chg="mod">
          <ac:chgData name="Karl Michael Höferl" userId="544d2ce1-0a3b-4706-9dfd-c6d69d0e3c8e" providerId="ADAL" clId="{9537964C-75E3-49E5-A287-EB84A826DE5C}" dt="2025-04-02T09:14:08.193" v="17793" actId="790"/>
          <ac:spMkLst>
            <pc:docMk/>
            <pc:sldMk cId="1297421519" sldId="1349"/>
            <ac:spMk id="5" creationId="{6EEFBD6B-BB52-5475-5F99-1079CF6BD51F}"/>
          </ac:spMkLst>
        </pc:spChg>
        <pc:spChg chg="mod">
          <ac:chgData name="Karl Michael Höferl" userId="544d2ce1-0a3b-4706-9dfd-c6d69d0e3c8e" providerId="ADAL" clId="{9537964C-75E3-49E5-A287-EB84A826DE5C}" dt="2025-04-02T09:14:08.194" v="17794" actId="790"/>
          <ac:spMkLst>
            <pc:docMk/>
            <pc:sldMk cId="1297421519" sldId="1349"/>
            <ac:spMk id="6" creationId="{9DEF8911-1B6F-C22B-E233-1F38B85E9007}"/>
          </ac:spMkLst>
        </pc:spChg>
        <pc:picChg chg="add mod modCrop">
          <ac:chgData name="Karl Michael Höferl" userId="544d2ce1-0a3b-4706-9dfd-c6d69d0e3c8e" providerId="ADAL" clId="{9537964C-75E3-49E5-A287-EB84A826DE5C}" dt="2025-03-27T08:50:10.204" v="4908" actId="1035"/>
          <ac:picMkLst>
            <pc:docMk/>
            <pc:sldMk cId="1297421519" sldId="1349"/>
            <ac:picMk id="4" creationId="{7228A90F-8F63-A1E3-985D-DF0EC7857628}"/>
          </ac:picMkLst>
        </pc:picChg>
        <pc:picChg chg="mod">
          <ac:chgData name="Karl Michael Höferl" userId="544d2ce1-0a3b-4706-9dfd-c6d69d0e3c8e" providerId="ADAL" clId="{9537964C-75E3-49E5-A287-EB84A826DE5C}" dt="2025-03-27T08:50:10.204" v="4908" actId="1035"/>
          <ac:picMkLst>
            <pc:docMk/>
            <pc:sldMk cId="1297421519" sldId="1349"/>
            <ac:picMk id="13" creationId="{2D6C2BFC-6A9F-CAB1-37B1-FADB9A268DA5}"/>
          </ac:picMkLst>
        </pc:picChg>
      </pc:sldChg>
      <pc:sldChg chg="addSp delSp modSp new mod ord">
        <pc:chgData name="Karl Michael Höferl" userId="544d2ce1-0a3b-4706-9dfd-c6d69d0e3c8e" providerId="ADAL" clId="{9537964C-75E3-49E5-A287-EB84A826DE5C}" dt="2025-04-02T09:14:08.088" v="17746" actId="790"/>
        <pc:sldMkLst>
          <pc:docMk/>
          <pc:sldMk cId="2336976844" sldId="1350"/>
        </pc:sldMkLst>
        <pc:spChg chg="mod">
          <ac:chgData name="Karl Michael Höferl" userId="544d2ce1-0a3b-4706-9dfd-c6d69d0e3c8e" providerId="ADAL" clId="{9537964C-75E3-49E5-A287-EB84A826DE5C}" dt="2025-04-02T09:14:08.081" v="17743" actId="790"/>
          <ac:spMkLst>
            <pc:docMk/>
            <pc:sldMk cId="2336976844" sldId="1350"/>
            <ac:spMk id="2" creationId="{D06BEDD1-93DF-31A9-2480-EDAA96BB973B}"/>
          </ac:spMkLst>
        </pc:spChg>
        <pc:spChg chg="mod">
          <ac:chgData name="Karl Michael Höferl" userId="544d2ce1-0a3b-4706-9dfd-c6d69d0e3c8e" providerId="ADAL" clId="{9537964C-75E3-49E5-A287-EB84A826DE5C}" dt="2025-04-02T09:14:08.084" v="17744" actId="790"/>
          <ac:spMkLst>
            <pc:docMk/>
            <pc:sldMk cId="2336976844" sldId="1350"/>
            <ac:spMk id="3" creationId="{1E3AB07F-F3FD-8A7B-C359-25FBA3ECBF88}"/>
          </ac:spMkLst>
        </pc:spChg>
        <pc:spChg chg="mod">
          <ac:chgData name="Karl Michael Höferl" userId="544d2ce1-0a3b-4706-9dfd-c6d69d0e3c8e" providerId="ADAL" clId="{9537964C-75E3-49E5-A287-EB84A826DE5C}" dt="2025-04-02T09:14:08.086" v="17745" actId="790"/>
          <ac:spMkLst>
            <pc:docMk/>
            <pc:sldMk cId="2336976844" sldId="1350"/>
            <ac:spMk id="5" creationId="{ED248692-2852-15A1-E3A9-08853B8ECD2E}"/>
          </ac:spMkLst>
        </pc:spChg>
        <pc:spChg chg="mod">
          <ac:chgData name="Karl Michael Höferl" userId="544d2ce1-0a3b-4706-9dfd-c6d69d0e3c8e" providerId="ADAL" clId="{9537964C-75E3-49E5-A287-EB84A826DE5C}" dt="2025-04-02T09:14:08.088" v="17746" actId="790"/>
          <ac:spMkLst>
            <pc:docMk/>
            <pc:sldMk cId="2336976844" sldId="1350"/>
            <ac:spMk id="6" creationId="{5A49866C-DA7D-7A26-F022-E359237871A2}"/>
          </ac:spMkLst>
        </pc:spChg>
        <pc:picChg chg="add mod ord">
          <ac:chgData name="Karl Michael Höferl" userId="544d2ce1-0a3b-4706-9dfd-c6d69d0e3c8e" providerId="ADAL" clId="{9537964C-75E3-49E5-A287-EB84A826DE5C}" dt="2025-03-27T08:58:25.547" v="5153" actId="1036"/>
          <ac:picMkLst>
            <pc:docMk/>
            <pc:sldMk cId="2336976844" sldId="1350"/>
            <ac:picMk id="8" creationId="{F7128C13-392D-97EB-0135-9BA520DF0334}"/>
          </ac:picMkLst>
        </pc:picChg>
      </pc:sldChg>
      <pc:sldChg chg="addSp delSp modSp new mod ord">
        <pc:chgData name="Karl Michael Höferl" userId="544d2ce1-0a3b-4706-9dfd-c6d69d0e3c8e" providerId="ADAL" clId="{9537964C-75E3-49E5-A287-EB84A826DE5C}" dt="2025-04-02T09:14:08.099" v="17751" actId="790"/>
        <pc:sldMkLst>
          <pc:docMk/>
          <pc:sldMk cId="2146847417" sldId="1351"/>
        </pc:sldMkLst>
        <pc:spChg chg="mod">
          <ac:chgData name="Karl Michael Höferl" userId="544d2ce1-0a3b-4706-9dfd-c6d69d0e3c8e" providerId="ADAL" clId="{9537964C-75E3-49E5-A287-EB84A826DE5C}" dt="2025-04-02T09:14:08.090" v="17747" actId="790"/>
          <ac:spMkLst>
            <pc:docMk/>
            <pc:sldMk cId="2146847417" sldId="1351"/>
            <ac:spMk id="2" creationId="{5EB5757C-3170-805C-1313-EB6B261CD495}"/>
          </ac:spMkLst>
        </pc:spChg>
        <pc:spChg chg="mod">
          <ac:chgData name="Karl Michael Höferl" userId="544d2ce1-0a3b-4706-9dfd-c6d69d0e3c8e" providerId="ADAL" clId="{9537964C-75E3-49E5-A287-EB84A826DE5C}" dt="2025-04-02T09:14:08.092" v="17748" actId="790"/>
          <ac:spMkLst>
            <pc:docMk/>
            <pc:sldMk cId="2146847417" sldId="1351"/>
            <ac:spMk id="3" creationId="{D11F1A0D-EB94-7E6D-AEDC-53782D01944F}"/>
          </ac:spMkLst>
        </pc:spChg>
        <pc:spChg chg="mod">
          <ac:chgData name="Karl Michael Höferl" userId="544d2ce1-0a3b-4706-9dfd-c6d69d0e3c8e" providerId="ADAL" clId="{9537964C-75E3-49E5-A287-EB84A826DE5C}" dt="2025-04-02T09:14:08.096" v="17749" actId="790"/>
          <ac:spMkLst>
            <pc:docMk/>
            <pc:sldMk cId="2146847417" sldId="1351"/>
            <ac:spMk id="4" creationId="{72667922-67F5-1DC6-ECF5-2A88CD2D03CB}"/>
          </ac:spMkLst>
        </pc:spChg>
        <pc:spChg chg="mod">
          <ac:chgData name="Karl Michael Höferl" userId="544d2ce1-0a3b-4706-9dfd-c6d69d0e3c8e" providerId="ADAL" clId="{9537964C-75E3-49E5-A287-EB84A826DE5C}" dt="2025-04-02T09:14:08.097" v="17750" actId="790"/>
          <ac:spMkLst>
            <pc:docMk/>
            <pc:sldMk cId="2146847417" sldId="1351"/>
            <ac:spMk id="5" creationId="{878BBE5B-CF3F-9DFB-CCD4-EFE92478DAB3}"/>
          </ac:spMkLst>
        </pc:spChg>
        <pc:spChg chg="mod">
          <ac:chgData name="Karl Michael Höferl" userId="544d2ce1-0a3b-4706-9dfd-c6d69d0e3c8e" providerId="ADAL" clId="{9537964C-75E3-49E5-A287-EB84A826DE5C}" dt="2025-04-02T09:14:08.099" v="17751" actId="790"/>
          <ac:spMkLst>
            <pc:docMk/>
            <pc:sldMk cId="2146847417" sldId="1351"/>
            <ac:spMk id="6" creationId="{A73C647A-F3C2-E0BC-B8F1-801A3D1C0B98}"/>
          </ac:spMkLst>
        </pc:spChg>
      </pc:sldChg>
      <pc:sldChg chg="addSp delSp modSp add mod ord">
        <pc:chgData name="Karl Michael Höferl" userId="544d2ce1-0a3b-4706-9dfd-c6d69d0e3c8e" providerId="ADAL" clId="{9537964C-75E3-49E5-A287-EB84A826DE5C}" dt="2025-04-02T09:14:08.104" v="17755" actId="790"/>
        <pc:sldMkLst>
          <pc:docMk/>
          <pc:sldMk cId="3850544218" sldId="1352"/>
        </pc:sldMkLst>
        <pc:spChg chg="mod">
          <ac:chgData name="Karl Michael Höferl" userId="544d2ce1-0a3b-4706-9dfd-c6d69d0e3c8e" providerId="ADAL" clId="{9537964C-75E3-49E5-A287-EB84A826DE5C}" dt="2025-04-02T09:14:08.100" v="17752" actId="790"/>
          <ac:spMkLst>
            <pc:docMk/>
            <pc:sldMk cId="3850544218" sldId="1352"/>
            <ac:spMk id="2" creationId="{06D0983B-CD1D-9A4C-547C-BE93F5794617}"/>
          </ac:spMkLst>
        </pc:spChg>
        <pc:spChg chg="mod">
          <ac:chgData name="Karl Michael Höferl" userId="544d2ce1-0a3b-4706-9dfd-c6d69d0e3c8e" providerId="ADAL" clId="{9537964C-75E3-49E5-A287-EB84A826DE5C}" dt="2025-04-02T09:14:08.101" v="17753" actId="790"/>
          <ac:spMkLst>
            <pc:docMk/>
            <pc:sldMk cId="3850544218" sldId="1352"/>
            <ac:spMk id="3" creationId="{A9B0C47E-A4C8-B26C-9271-B66C86D529AB}"/>
          </ac:spMkLst>
        </pc:spChg>
        <pc:spChg chg="mod">
          <ac:chgData name="Karl Michael Höferl" userId="544d2ce1-0a3b-4706-9dfd-c6d69d0e3c8e" providerId="ADAL" clId="{9537964C-75E3-49E5-A287-EB84A826DE5C}" dt="2025-04-02T09:14:08.103" v="17754" actId="790"/>
          <ac:spMkLst>
            <pc:docMk/>
            <pc:sldMk cId="3850544218" sldId="1352"/>
            <ac:spMk id="5" creationId="{8194C14A-9F32-1872-5EEA-DC9621FD93F5}"/>
          </ac:spMkLst>
        </pc:spChg>
        <pc:spChg chg="mod">
          <ac:chgData name="Karl Michael Höferl" userId="544d2ce1-0a3b-4706-9dfd-c6d69d0e3c8e" providerId="ADAL" clId="{9537964C-75E3-49E5-A287-EB84A826DE5C}" dt="2025-04-02T09:14:08.104" v="17755" actId="790"/>
          <ac:spMkLst>
            <pc:docMk/>
            <pc:sldMk cId="3850544218" sldId="1352"/>
            <ac:spMk id="6" creationId="{EC757F6A-3A0A-FC93-8FD3-4FB6CC9F8CFC}"/>
          </ac:spMkLst>
        </pc:spChg>
        <pc:picChg chg="add mod">
          <ac:chgData name="Karl Michael Höferl" userId="544d2ce1-0a3b-4706-9dfd-c6d69d0e3c8e" providerId="ADAL" clId="{9537964C-75E3-49E5-A287-EB84A826DE5C}" dt="2025-03-27T09:04:09.216" v="5424"/>
          <ac:picMkLst>
            <pc:docMk/>
            <pc:sldMk cId="3850544218" sldId="1352"/>
            <ac:picMk id="10" creationId="{ED8ECADB-053E-389D-4328-95A8495EFBDC}"/>
          </ac:picMkLst>
        </pc:picChg>
      </pc:sldChg>
      <pc:sldChg chg="modSp add mod">
        <pc:chgData name="Karl Michael Höferl" userId="544d2ce1-0a3b-4706-9dfd-c6d69d0e3c8e" providerId="ADAL" clId="{9537964C-75E3-49E5-A287-EB84A826DE5C}" dt="2025-04-02T09:14:08.127" v="17763" actId="790"/>
        <pc:sldMkLst>
          <pc:docMk/>
          <pc:sldMk cId="3061530249" sldId="1353"/>
        </pc:sldMkLst>
        <pc:spChg chg="mod">
          <ac:chgData name="Karl Michael Höferl" userId="544d2ce1-0a3b-4706-9dfd-c6d69d0e3c8e" providerId="ADAL" clId="{9537964C-75E3-49E5-A287-EB84A826DE5C}" dt="2025-04-02T09:14:08.106" v="17756" actId="790"/>
          <ac:spMkLst>
            <pc:docMk/>
            <pc:sldMk cId="3061530249" sldId="1353"/>
            <ac:spMk id="2" creationId="{BC2AD9E8-1A8A-AAE3-A537-9CB2175F9A11}"/>
          </ac:spMkLst>
        </pc:spChg>
        <pc:spChg chg="mod">
          <ac:chgData name="Karl Michael Höferl" userId="544d2ce1-0a3b-4706-9dfd-c6d69d0e3c8e" providerId="ADAL" clId="{9537964C-75E3-49E5-A287-EB84A826DE5C}" dt="2025-04-02T09:14:08.109" v="17757" actId="790"/>
          <ac:spMkLst>
            <pc:docMk/>
            <pc:sldMk cId="3061530249" sldId="1353"/>
            <ac:spMk id="3" creationId="{7890CA2E-84D9-6AD6-763C-5D547834FDDD}"/>
          </ac:spMkLst>
        </pc:spChg>
        <pc:spChg chg="mod">
          <ac:chgData name="Karl Michael Höferl" userId="544d2ce1-0a3b-4706-9dfd-c6d69d0e3c8e" providerId="ADAL" clId="{9537964C-75E3-49E5-A287-EB84A826DE5C}" dt="2025-04-02T09:14:08.111" v="17758" actId="790"/>
          <ac:spMkLst>
            <pc:docMk/>
            <pc:sldMk cId="3061530249" sldId="1353"/>
            <ac:spMk id="5" creationId="{9DDE03BA-D1E5-0160-FF9D-63463AC39E02}"/>
          </ac:spMkLst>
        </pc:spChg>
        <pc:spChg chg="mod">
          <ac:chgData name="Karl Michael Höferl" userId="544d2ce1-0a3b-4706-9dfd-c6d69d0e3c8e" providerId="ADAL" clId="{9537964C-75E3-49E5-A287-EB84A826DE5C}" dt="2025-04-02T09:14:08.112" v="17759" actId="790"/>
          <ac:spMkLst>
            <pc:docMk/>
            <pc:sldMk cId="3061530249" sldId="1353"/>
            <ac:spMk id="6" creationId="{5B287CEA-61F7-8052-98C4-189ED891DCA9}"/>
          </ac:spMkLst>
        </pc:spChg>
        <pc:spChg chg="mod">
          <ac:chgData name="Karl Michael Höferl" userId="544d2ce1-0a3b-4706-9dfd-c6d69d0e3c8e" providerId="ADAL" clId="{9537964C-75E3-49E5-A287-EB84A826DE5C}" dt="2025-04-02T09:14:08.114" v="17760" actId="790"/>
          <ac:spMkLst>
            <pc:docMk/>
            <pc:sldMk cId="3061530249" sldId="1353"/>
            <ac:spMk id="7" creationId="{5891E4BA-5899-77B5-5937-6E168B9FE958}"/>
          </ac:spMkLst>
        </pc:spChg>
        <pc:spChg chg="mod">
          <ac:chgData name="Karl Michael Höferl" userId="544d2ce1-0a3b-4706-9dfd-c6d69d0e3c8e" providerId="ADAL" clId="{9537964C-75E3-49E5-A287-EB84A826DE5C}" dt="2025-04-02T09:14:08.119" v="17761" actId="790"/>
          <ac:spMkLst>
            <pc:docMk/>
            <pc:sldMk cId="3061530249" sldId="1353"/>
            <ac:spMk id="8" creationId="{7D653080-3BF2-260F-41B7-63F0CC5715F7}"/>
          </ac:spMkLst>
        </pc:spChg>
        <pc:spChg chg="mod">
          <ac:chgData name="Karl Michael Höferl" userId="544d2ce1-0a3b-4706-9dfd-c6d69d0e3c8e" providerId="ADAL" clId="{9537964C-75E3-49E5-A287-EB84A826DE5C}" dt="2025-04-02T09:14:08.125" v="17762" actId="790"/>
          <ac:spMkLst>
            <pc:docMk/>
            <pc:sldMk cId="3061530249" sldId="1353"/>
            <ac:spMk id="9" creationId="{0B8FA71D-6EAE-495F-3822-1FD411D6C062}"/>
          </ac:spMkLst>
        </pc:spChg>
        <pc:spChg chg="mod">
          <ac:chgData name="Karl Michael Höferl" userId="544d2ce1-0a3b-4706-9dfd-c6d69d0e3c8e" providerId="ADAL" clId="{9537964C-75E3-49E5-A287-EB84A826DE5C}" dt="2025-04-02T09:14:08.127" v="17763" actId="790"/>
          <ac:spMkLst>
            <pc:docMk/>
            <pc:sldMk cId="3061530249" sldId="1353"/>
            <ac:spMk id="16" creationId="{0442CB4B-0B0A-40F3-B8EE-D5324513CEAD}"/>
          </ac:spMkLst>
        </pc:spChg>
      </pc:sldChg>
      <pc:sldChg chg="modSp new mod">
        <pc:chgData name="Karl Michael Höferl" userId="544d2ce1-0a3b-4706-9dfd-c6d69d0e3c8e" providerId="ADAL" clId="{9537964C-75E3-49E5-A287-EB84A826DE5C}" dt="2025-04-02T09:14:08.138" v="17768" actId="790"/>
        <pc:sldMkLst>
          <pc:docMk/>
          <pc:sldMk cId="1919672519" sldId="1354"/>
        </pc:sldMkLst>
        <pc:spChg chg="mod">
          <ac:chgData name="Karl Michael Höferl" userId="544d2ce1-0a3b-4706-9dfd-c6d69d0e3c8e" providerId="ADAL" clId="{9537964C-75E3-49E5-A287-EB84A826DE5C}" dt="2025-04-02T09:14:08.129" v="17764" actId="790"/>
          <ac:spMkLst>
            <pc:docMk/>
            <pc:sldMk cId="1919672519" sldId="1354"/>
            <ac:spMk id="2" creationId="{55C55FE9-BF12-FC45-1540-BF8AEF5EFA18}"/>
          </ac:spMkLst>
        </pc:spChg>
        <pc:spChg chg="mod">
          <ac:chgData name="Karl Michael Höferl" userId="544d2ce1-0a3b-4706-9dfd-c6d69d0e3c8e" providerId="ADAL" clId="{9537964C-75E3-49E5-A287-EB84A826DE5C}" dt="2025-04-02T09:14:08.130" v="17765" actId="790"/>
          <ac:spMkLst>
            <pc:docMk/>
            <pc:sldMk cId="1919672519" sldId="1354"/>
            <ac:spMk id="3" creationId="{D433585A-2FC2-440E-64A3-B53DF758F922}"/>
          </ac:spMkLst>
        </pc:spChg>
        <pc:spChg chg="mod">
          <ac:chgData name="Karl Michael Höferl" userId="544d2ce1-0a3b-4706-9dfd-c6d69d0e3c8e" providerId="ADAL" clId="{9537964C-75E3-49E5-A287-EB84A826DE5C}" dt="2025-04-02T09:14:08.135" v="17766" actId="790"/>
          <ac:spMkLst>
            <pc:docMk/>
            <pc:sldMk cId="1919672519" sldId="1354"/>
            <ac:spMk id="4" creationId="{EE1FF748-6D3C-0D23-23FB-F78D94B11E10}"/>
          </ac:spMkLst>
        </pc:spChg>
        <pc:spChg chg="mod">
          <ac:chgData name="Karl Michael Höferl" userId="544d2ce1-0a3b-4706-9dfd-c6d69d0e3c8e" providerId="ADAL" clId="{9537964C-75E3-49E5-A287-EB84A826DE5C}" dt="2025-04-02T09:14:08.137" v="17767" actId="790"/>
          <ac:spMkLst>
            <pc:docMk/>
            <pc:sldMk cId="1919672519" sldId="1354"/>
            <ac:spMk id="5" creationId="{6FA4E8C3-F828-9524-3166-F64159354DF7}"/>
          </ac:spMkLst>
        </pc:spChg>
        <pc:spChg chg="mod">
          <ac:chgData name="Karl Michael Höferl" userId="544d2ce1-0a3b-4706-9dfd-c6d69d0e3c8e" providerId="ADAL" clId="{9537964C-75E3-49E5-A287-EB84A826DE5C}" dt="2025-04-02T09:14:08.138" v="17768" actId="790"/>
          <ac:spMkLst>
            <pc:docMk/>
            <pc:sldMk cId="1919672519" sldId="1354"/>
            <ac:spMk id="6" creationId="{BB5D77E9-4815-6A5F-96B8-A8395CED4064}"/>
          </ac:spMkLst>
        </pc:spChg>
      </pc:sldChg>
      <pc:sldChg chg="modSp new mod">
        <pc:chgData name="Karl Michael Höferl" userId="544d2ce1-0a3b-4706-9dfd-c6d69d0e3c8e" providerId="ADAL" clId="{9537964C-75E3-49E5-A287-EB84A826DE5C}" dt="2025-04-02T09:14:08.149" v="17773" actId="790"/>
        <pc:sldMkLst>
          <pc:docMk/>
          <pc:sldMk cId="4067578344" sldId="1355"/>
        </pc:sldMkLst>
        <pc:spChg chg="mod">
          <ac:chgData name="Karl Michael Höferl" userId="544d2ce1-0a3b-4706-9dfd-c6d69d0e3c8e" providerId="ADAL" clId="{9537964C-75E3-49E5-A287-EB84A826DE5C}" dt="2025-04-02T09:14:08.140" v="17769" actId="790"/>
          <ac:spMkLst>
            <pc:docMk/>
            <pc:sldMk cId="4067578344" sldId="1355"/>
            <ac:spMk id="2" creationId="{94F24693-8D4B-50D3-CFA5-72D6F3914532}"/>
          </ac:spMkLst>
        </pc:spChg>
        <pc:spChg chg="mod">
          <ac:chgData name="Karl Michael Höferl" userId="544d2ce1-0a3b-4706-9dfd-c6d69d0e3c8e" providerId="ADAL" clId="{9537964C-75E3-49E5-A287-EB84A826DE5C}" dt="2025-04-02T09:14:08.142" v="17770" actId="790"/>
          <ac:spMkLst>
            <pc:docMk/>
            <pc:sldMk cId="4067578344" sldId="1355"/>
            <ac:spMk id="3" creationId="{225AF332-8CEA-A8FB-9AF2-C941D858AAB1}"/>
          </ac:spMkLst>
        </pc:spChg>
        <pc:spChg chg="mod">
          <ac:chgData name="Karl Michael Höferl" userId="544d2ce1-0a3b-4706-9dfd-c6d69d0e3c8e" providerId="ADAL" clId="{9537964C-75E3-49E5-A287-EB84A826DE5C}" dt="2025-04-02T09:14:08.147" v="17771" actId="790"/>
          <ac:spMkLst>
            <pc:docMk/>
            <pc:sldMk cId="4067578344" sldId="1355"/>
            <ac:spMk id="4" creationId="{67123969-007C-B38B-A57F-C24E6A018419}"/>
          </ac:spMkLst>
        </pc:spChg>
        <pc:spChg chg="mod">
          <ac:chgData name="Karl Michael Höferl" userId="544d2ce1-0a3b-4706-9dfd-c6d69d0e3c8e" providerId="ADAL" clId="{9537964C-75E3-49E5-A287-EB84A826DE5C}" dt="2025-04-02T09:14:08.148" v="17772" actId="790"/>
          <ac:spMkLst>
            <pc:docMk/>
            <pc:sldMk cId="4067578344" sldId="1355"/>
            <ac:spMk id="5" creationId="{C395F9DD-524E-DEE0-FA74-3AB87D53D8C4}"/>
          </ac:spMkLst>
        </pc:spChg>
        <pc:spChg chg="mod">
          <ac:chgData name="Karl Michael Höferl" userId="544d2ce1-0a3b-4706-9dfd-c6d69d0e3c8e" providerId="ADAL" clId="{9537964C-75E3-49E5-A287-EB84A826DE5C}" dt="2025-04-02T09:14:08.149" v="17773" actId="790"/>
          <ac:spMkLst>
            <pc:docMk/>
            <pc:sldMk cId="4067578344" sldId="1355"/>
            <ac:spMk id="6" creationId="{214EB8E3-1C30-9997-9341-4E08A3B5D6FA}"/>
          </ac:spMkLst>
        </pc:spChg>
      </pc:sldChg>
      <pc:sldChg chg="addSp delSp modSp new mod">
        <pc:chgData name="Karl Michael Höferl" userId="544d2ce1-0a3b-4706-9dfd-c6d69d0e3c8e" providerId="ADAL" clId="{9537964C-75E3-49E5-A287-EB84A826DE5C}" dt="2025-04-02T09:14:08.179" v="17786" actId="790"/>
        <pc:sldMkLst>
          <pc:docMk/>
          <pc:sldMk cId="3933123813" sldId="1356"/>
        </pc:sldMkLst>
        <pc:spChg chg="mod">
          <ac:chgData name="Karl Michael Höferl" userId="544d2ce1-0a3b-4706-9dfd-c6d69d0e3c8e" providerId="ADAL" clId="{9537964C-75E3-49E5-A287-EB84A826DE5C}" dt="2025-04-02T09:14:08.170" v="17783" actId="790"/>
          <ac:spMkLst>
            <pc:docMk/>
            <pc:sldMk cId="3933123813" sldId="1356"/>
            <ac:spMk id="2" creationId="{4286EB01-8D34-B4BE-E315-B8FA6E5BDB2C}"/>
          </ac:spMkLst>
        </pc:spChg>
        <pc:spChg chg="mod">
          <ac:chgData name="Karl Michael Höferl" userId="544d2ce1-0a3b-4706-9dfd-c6d69d0e3c8e" providerId="ADAL" clId="{9537964C-75E3-49E5-A287-EB84A826DE5C}" dt="2025-04-02T09:14:08.172" v="17784" actId="790"/>
          <ac:spMkLst>
            <pc:docMk/>
            <pc:sldMk cId="3933123813" sldId="1356"/>
            <ac:spMk id="3" creationId="{61FD7704-7D8F-D242-32BA-EBD8FF1E3578}"/>
          </ac:spMkLst>
        </pc:spChg>
        <pc:spChg chg="mod">
          <ac:chgData name="Karl Michael Höferl" userId="544d2ce1-0a3b-4706-9dfd-c6d69d0e3c8e" providerId="ADAL" clId="{9537964C-75E3-49E5-A287-EB84A826DE5C}" dt="2025-04-02T09:14:08.175" v="17785" actId="790"/>
          <ac:spMkLst>
            <pc:docMk/>
            <pc:sldMk cId="3933123813" sldId="1356"/>
            <ac:spMk id="5" creationId="{29DE3BEB-E12D-8E37-8D88-43EFB7D2C725}"/>
          </ac:spMkLst>
        </pc:spChg>
        <pc:spChg chg="mod">
          <ac:chgData name="Karl Michael Höferl" userId="544d2ce1-0a3b-4706-9dfd-c6d69d0e3c8e" providerId="ADAL" clId="{9537964C-75E3-49E5-A287-EB84A826DE5C}" dt="2025-04-02T09:14:08.179" v="17786" actId="790"/>
          <ac:spMkLst>
            <pc:docMk/>
            <pc:sldMk cId="3933123813" sldId="1356"/>
            <ac:spMk id="6" creationId="{C4B0C768-CDA6-1E0F-D5E4-2332AD1D21DD}"/>
          </ac:spMkLst>
        </pc:spChg>
        <pc:grpChg chg="add mod">
          <ac:chgData name="Karl Michael Höferl" userId="544d2ce1-0a3b-4706-9dfd-c6d69d0e3c8e" providerId="ADAL" clId="{9537964C-75E3-49E5-A287-EB84A826DE5C}" dt="2025-03-27T09:18:51.768" v="6327" actId="14100"/>
          <ac:grpSpMkLst>
            <pc:docMk/>
            <pc:sldMk cId="3933123813" sldId="1356"/>
            <ac:grpSpMk id="11" creationId="{103C72C1-E959-A9EB-23E6-7D972114C43B}"/>
          </ac:grpSpMkLst>
        </pc:grpChg>
        <pc:picChg chg="add mod">
          <ac:chgData name="Karl Michael Höferl" userId="544d2ce1-0a3b-4706-9dfd-c6d69d0e3c8e" providerId="ADAL" clId="{9537964C-75E3-49E5-A287-EB84A826DE5C}" dt="2025-03-27T09:22:58.302" v="6410"/>
          <ac:picMkLst>
            <pc:docMk/>
            <pc:sldMk cId="3933123813" sldId="1356"/>
            <ac:picMk id="8" creationId="{48AE5625-DDC4-6E0B-7D07-11072533F43C}"/>
          </ac:picMkLst>
        </pc:picChg>
        <pc:picChg chg="add mod">
          <ac:chgData name="Karl Michael Höferl" userId="544d2ce1-0a3b-4706-9dfd-c6d69d0e3c8e" providerId="ADAL" clId="{9537964C-75E3-49E5-A287-EB84A826DE5C}" dt="2025-03-27T09:23:02.850" v="6411"/>
          <ac:picMkLst>
            <pc:docMk/>
            <pc:sldMk cId="3933123813" sldId="1356"/>
            <ac:picMk id="10" creationId="{F00B5EE8-84BA-F1F3-4D01-86C29B91CDAE}"/>
          </ac:picMkLst>
        </pc:picChg>
        <pc:picChg chg="add mod ord">
          <ac:chgData name="Karl Michael Höferl" userId="544d2ce1-0a3b-4706-9dfd-c6d69d0e3c8e" providerId="ADAL" clId="{9537964C-75E3-49E5-A287-EB84A826DE5C}" dt="2025-03-27T09:19:46.758" v="6379" actId="1076"/>
          <ac:picMkLst>
            <pc:docMk/>
            <pc:sldMk cId="3933123813" sldId="1356"/>
            <ac:picMk id="13" creationId="{B9CDC38C-D4C1-DE8C-C7D3-178987EC96AD}"/>
          </ac:picMkLst>
        </pc:picChg>
        <pc:picChg chg="add mod">
          <ac:chgData name="Karl Michael Höferl" userId="544d2ce1-0a3b-4706-9dfd-c6d69d0e3c8e" providerId="ADAL" clId="{9537964C-75E3-49E5-A287-EB84A826DE5C}" dt="2025-03-27T09:23:06.783" v="6412"/>
          <ac:picMkLst>
            <pc:docMk/>
            <pc:sldMk cId="3933123813" sldId="1356"/>
            <ac:picMk id="15" creationId="{BFD2535A-526E-8C03-2F26-0E02E7EA1F5D}"/>
          </ac:picMkLst>
        </pc:picChg>
      </pc:sldChg>
      <pc:sldChg chg="addSp delSp modSp new mod">
        <pc:chgData name="Karl Michael Höferl" userId="544d2ce1-0a3b-4706-9dfd-c6d69d0e3c8e" providerId="ADAL" clId="{9537964C-75E3-49E5-A287-EB84A826DE5C}" dt="2025-04-02T09:14:08.158" v="17777" actId="790"/>
        <pc:sldMkLst>
          <pc:docMk/>
          <pc:sldMk cId="1201387600" sldId="1357"/>
        </pc:sldMkLst>
        <pc:spChg chg="mod">
          <ac:chgData name="Karl Michael Höferl" userId="544d2ce1-0a3b-4706-9dfd-c6d69d0e3c8e" providerId="ADAL" clId="{9537964C-75E3-49E5-A287-EB84A826DE5C}" dt="2025-04-02T09:14:08.152" v="17774" actId="790"/>
          <ac:spMkLst>
            <pc:docMk/>
            <pc:sldMk cId="1201387600" sldId="1357"/>
            <ac:spMk id="2" creationId="{2E5639FC-F5DC-BFBB-929A-03E1AB6BA9AD}"/>
          </ac:spMkLst>
        </pc:spChg>
        <pc:spChg chg="mod">
          <ac:chgData name="Karl Michael Höferl" userId="544d2ce1-0a3b-4706-9dfd-c6d69d0e3c8e" providerId="ADAL" clId="{9537964C-75E3-49E5-A287-EB84A826DE5C}" dt="2025-04-02T09:14:08.154" v="17775" actId="790"/>
          <ac:spMkLst>
            <pc:docMk/>
            <pc:sldMk cId="1201387600" sldId="1357"/>
            <ac:spMk id="3" creationId="{1C536E86-3A02-6492-A60B-2185A41CB893}"/>
          </ac:spMkLst>
        </pc:spChg>
        <pc:spChg chg="mod">
          <ac:chgData name="Karl Michael Höferl" userId="544d2ce1-0a3b-4706-9dfd-c6d69d0e3c8e" providerId="ADAL" clId="{9537964C-75E3-49E5-A287-EB84A826DE5C}" dt="2025-04-02T09:14:08.155" v="17776" actId="790"/>
          <ac:spMkLst>
            <pc:docMk/>
            <pc:sldMk cId="1201387600" sldId="1357"/>
            <ac:spMk id="5" creationId="{EE35D6EF-6B75-A53F-1D30-208546F3C9D3}"/>
          </ac:spMkLst>
        </pc:spChg>
        <pc:spChg chg="mod">
          <ac:chgData name="Karl Michael Höferl" userId="544d2ce1-0a3b-4706-9dfd-c6d69d0e3c8e" providerId="ADAL" clId="{9537964C-75E3-49E5-A287-EB84A826DE5C}" dt="2025-04-02T09:14:08.158" v="17777" actId="790"/>
          <ac:spMkLst>
            <pc:docMk/>
            <pc:sldMk cId="1201387600" sldId="1357"/>
            <ac:spMk id="6" creationId="{009C368A-A87A-6F66-9C88-F8D3D6A2E0F7}"/>
          </ac:spMkLst>
        </pc:spChg>
        <pc:picChg chg="add mod ord">
          <ac:chgData name="Karl Michael Höferl" userId="544d2ce1-0a3b-4706-9dfd-c6d69d0e3c8e" providerId="ADAL" clId="{9537964C-75E3-49E5-A287-EB84A826DE5C}" dt="2025-03-27T09:25:38.678" v="6456" actId="1076"/>
          <ac:picMkLst>
            <pc:docMk/>
            <pc:sldMk cId="1201387600" sldId="1357"/>
            <ac:picMk id="8" creationId="{41B60853-7C7B-A4B3-5DEC-40B74650D004}"/>
          </ac:picMkLst>
        </pc:picChg>
      </pc:sldChg>
      <pc:sldChg chg="addSp delSp modSp add mod">
        <pc:chgData name="Karl Michael Höferl" userId="544d2ce1-0a3b-4706-9dfd-c6d69d0e3c8e" providerId="ADAL" clId="{9537964C-75E3-49E5-A287-EB84A826DE5C}" dt="2025-04-02T09:14:08.167" v="17782" actId="790"/>
        <pc:sldMkLst>
          <pc:docMk/>
          <pc:sldMk cId="4187521164" sldId="1358"/>
        </pc:sldMkLst>
        <pc:spChg chg="mod">
          <ac:chgData name="Karl Michael Höferl" userId="544d2ce1-0a3b-4706-9dfd-c6d69d0e3c8e" providerId="ADAL" clId="{9537964C-75E3-49E5-A287-EB84A826DE5C}" dt="2025-04-02T09:14:08.160" v="17778" actId="790"/>
          <ac:spMkLst>
            <pc:docMk/>
            <pc:sldMk cId="4187521164" sldId="1358"/>
            <ac:spMk id="2" creationId="{28F87F7E-C631-5B3E-E75E-45C0683A552D}"/>
          </ac:spMkLst>
        </pc:spChg>
        <pc:spChg chg="mod">
          <ac:chgData name="Karl Michael Höferl" userId="544d2ce1-0a3b-4706-9dfd-c6d69d0e3c8e" providerId="ADAL" clId="{9537964C-75E3-49E5-A287-EB84A826DE5C}" dt="2025-04-02T09:14:08.162" v="17779" actId="790"/>
          <ac:spMkLst>
            <pc:docMk/>
            <pc:sldMk cId="4187521164" sldId="1358"/>
            <ac:spMk id="3" creationId="{223C1220-4739-30E9-DC7F-C4E77FCAA713}"/>
          </ac:spMkLst>
        </pc:spChg>
        <pc:spChg chg="mod">
          <ac:chgData name="Karl Michael Höferl" userId="544d2ce1-0a3b-4706-9dfd-c6d69d0e3c8e" providerId="ADAL" clId="{9537964C-75E3-49E5-A287-EB84A826DE5C}" dt="2025-04-02T09:14:08.164" v="17780" actId="790"/>
          <ac:spMkLst>
            <pc:docMk/>
            <pc:sldMk cId="4187521164" sldId="1358"/>
            <ac:spMk id="5" creationId="{0FE61A0D-EE23-CA81-27B8-EF6A0E4DE5A0}"/>
          </ac:spMkLst>
        </pc:spChg>
        <pc:spChg chg="mod">
          <ac:chgData name="Karl Michael Höferl" userId="544d2ce1-0a3b-4706-9dfd-c6d69d0e3c8e" providerId="ADAL" clId="{9537964C-75E3-49E5-A287-EB84A826DE5C}" dt="2025-04-02T09:14:08.165" v="17781" actId="790"/>
          <ac:spMkLst>
            <pc:docMk/>
            <pc:sldMk cId="4187521164" sldId="1358"/>
            <ac:spMk id="6" creationId="{1351838C-BFCB-CF82-2F62-07FBC4671542}"/>
          </ac:spMkLst>
        </pc:spChg>
        <pc:spChg chg="add mod">
          <ac:chgData name="Karl Michael Höferl" userId="544d2ce1-0a3b-4706-9dfd-c6d69d0e3c8e" providerId="ADAL" clId="{9537964C-75E3-49E5-A287-EB84A826DE5C}" dt="2025-04-02T09:14:08.167" v="17782" actId="790"/>
          <ac:spMkLst>
            <pc:docMk/>
            <pc:sldMk cId="4187521164" sldId="1358"/>
            <ac:spMk id="7" creationId="{3AA95CC9-82C3-2A04-8D93-91609ECE3CEC}"/>
          </ac:spMkLst>
        </pc:spChg>
        <pc:picChg chg="add mod">
          <ac:chgData name="Karl Michael Höferl" userId="544d2ce1-0a3b-4706-9dfd-c6d69d0e3c8e" providerId="ADAL" clId="{9537964C-75E3-49E5-A287-EB84A826DE5C}" dt="2025-03-27T09:31:42.174" v="6470" actId="14100"/>
          <ac:picMkLst>
            <pc:docMk/>
            <pc:sldMk cId="4187521164" sldId="1358"/>
            <ac:picMk id="10" creationId="{8E9FCBA0-1A7A-28E0-154F-DB9E153E0991}"/>
          </ac:picMkLst>
        </pc:picChg>
        <pc:picChg chg="add mod">
          <ac:chgData name="Karl Michael Höferl" userId="544d2ce1-0a3b-4706-9dfd-c6d69d0e3c8e" providerId="ADAL" clId="{9537964C-75E3-49E5-A287-EB84A826DE5C}" dt="2025-03-27T09:33:07.654" v="6528" actId="1036"/>
          <ac:picMkLst>
            <pc:docMk/>
            <pc:sldMk cId="4187521164" sldId="1358"/>
            <ac:picMk id="12" creationId="{4C61278F-67B5-75E9-F4A7-27804BD580E4}"/>
          </ac:picMkLst>
        </pc:picChg>
      </pc:sldChg>
      <pc:sldChg chg="modSp add mod ord">
        <pc:chgData name="Karl Michael Höferl" userId="544d2ce1-0a3b-4706-9dfd-c6d69d0e3c8e" providerId="ADAL" clId="{9537964C-75E3-49E5-A287-EB84A826DE5C}" dt="2025-04-02T09:14:07.913" v="17667" actId="790"/>
        <pc:sldMkLst>
          <pc:docMk/>
          <pc:sldMk cId="1511503343" sldId="1359"/>
        </pc:sldMkLst>
        <pc:spChg chg="mod">
          <ac:chgData name="Karl Michael Höferl" userId="544d2ce1-0a3b-4706-9dfd-c6d69d0e3c8e" providerId="ADAL" clId="{9537964C-75E3-49E5-A287-EB84A826DE5C}" dt="2025-04-02T09:14:07.908" v="17664" actId="790"/>
          <ac:spMkLst>
            <pc:docMk/>
            <pc:sldMk cId="1511503343" sldId="1359"/>
            <ac:spMk id="2" creationId="{D2FAD629-8273-B63D-F0A1-F04561E1897C}"/>
          </ac:spMkLst>
        </pc:spChg>
        <pc:spChg chg="mod">
          <ac:chgData name="Karl Michael Höferl" userId="544d2ce1-0a3b-4706-9dfd-c6d69d0e3c8e" providerId="ADAL" clId="{9537964C-75E3-49E5-A287-EB84A826DE5C}" dt="2025-04-02T09:14:07.909" v="17665" actId="790"/>
          <ac:spMkLst>
            <pc:docMk/>
            <pc:sldMk cId="1511503343" sldId="1359"/>
            <ac:spMk id="3" creationId="{72FEF4A3-1607-8FEC-700A-E8D50D1CB9E8}"/>
          </ac:spMkLst>
        </pc:spChg>
        <pc:spChg chg="mod">
          <ac:chgData name="Karl Michael Höferl" userId="544d2ce1-0a3b-4706-9dfd-c6d69d0e3c8e" providerId="ADAL" clId="{9537964C-75E3-49E5-A287-EB84A826DE5C}" dt="2025-04-02T09:14:07.912" v="17666" actId="790"/>
          <ac:spMkLst>
            <pc:docMk/>
            <pc:sldMk cId="1511503343" sldId="1359"/>
            <ac:spMk id="5" creationId="{47391D1B-5A47-0707-75E9-26E321B63B32}"/>
          </ac:spMkLst>
        </pc:spChg>
        <pc:spChg chg="mod">
          <ac:chgData name="Karl Michael Höferl" userId="544d2ce1-0a3b-4706-9dfd-c6d69d0e3c8e" providerId="ADAL" clId="{9537964C-75E3-49E5-A287-EB84A826DE5C}" dt="2025-04-02T09:14:07.913" v="17667" actId="790"/>
          <ac:spMkLst>
            <pc:docMk/>
            <pc:sldMk cId="1511503343" sldId="1359"/>
            <ac:spMk id="6" creationId="{71DAB4E4-118F-67E1-6F2F-F67AB9200D48}"/>
          </ac:spMkLst>
        </pc:spChg>
      </pc:sldChg>
      <pc:sldChg chg="addSp delSp modSp add mod">
        <pc:chgData name="Karl Michael Höferl" userId="544d2ce1-0a3b-4706-9dfd-c6d69d0e3c8e" providerId="ADAL" clId="{9537964C-75E3-49E5-A287-EB84A826DE5C}" dt="2025-04-02T09:14:07.898" v="17658" actId="790"/>
        <pc:sldMkLst>
          <pc:docMk/>
          <pc:sldMk cId="1662621677" sldId="1360"/>
        </pc:sldMkLst>
        <pc:spChg chg="mod">
          <ac:chgData name="Karl Michael Höferl" userId="544d2ce1-0a3b-4706-9dfd-c6d69d0e3c8e" providerId="ADAL" clId="{9537964C-75E3-49E5-A287-EB84A826DE5C}" dt="2025-04-02T09:14:07.889" v="17655" actId="790"/>
          <ac:spMkLst>
            <pc:docMk/>
            <pc:sldMk cId="1662621677" sldId="1360"/>
            <ac:spMk id="2" creationId="{B4D97E0C-DFC9-5FD0-4F1B-7067D0699E06}"/>
          </ac:spMkLst>
        </pc:spChg>
        <pc:spChg chg="mod">
          <ac:chgData name="Karl Michael Höferl" userId="544d2ce1-0a3b-4706-9dfd-c6d69d0e3c8e" providerId="ADAL" clId="{9537964C-75E3-49E5-A287-EB84A826DE5C}" dt="2025-04-02T09:14:07.892" v="17656" actId="790"/>
          <ac:spMkLst>
            <pc:docMk/>
            <pc:sldMk cId="1662621677" sldId="1360"/>
            <ac:spMk id="3" creationId="{0B8D3501-9FCA-1CCD-B931-E05EFC1E4FE7}"/>
          </ac:spMkLst>
        </pc:spChg>
        <pc:spChg chg="mod">
          <ac:chgData name="Karl Michael Höferl" userId="544d2ce1-0a3b-4706-9dfd-c6d69d0e3c8e" providerId="ADAL" clId="{9537964C-75E3-49E5-A287-EB84A826DE5C}" dt="2025-04-02T09:14:07.895" v="17657" actId="790"/>
          <ac:spMkLst>
            <pc:docMk/>
            <pc:sldMk cId="1662621677" sldId="1360"/>
            <ac:spMk id="5" creationId="{606FAA1F-7B28-7A1C-4B5A-A1C7245A8AF9}"/>
          </ac:spMkLst>
        </pc:spChg>
        <pc:spChg chg="mod">
          <ac:chgData name="Karl Michael Höferl" userId="544d2ce1-0a3b-4706-9dfd-c6d69d0e3c8e" providerId="ADAL" clId="{9537964C-75E3-49E5-A287-EB84A826DE5C}" dt="2025-04-02T09:14:07.898" v="17658" actId="790"/>
          <ac:spMkLst>
            <pc:docMk/>
            <pc:sldMk cId="1662621677" sldId="1360"/>
            <ac:spMk id="6" creationId="{7DEB9901-3AF7-8D4E-8496-12AB42D82A43}"/>
          </ac:spMkLst>
        </pc:spChg>
        <pc:picChg chg="add mod">
          <ac:chgData name="Karl Michael Höferl" userId="544d2ce1-0a3b-4706-9dfd-c6d69d0e3c8e" providerId="ADAL" clId="{9537964C-75E3-49E5-A287-EB84A826DE5C}" dt="2025-03-27T09:41:29.363" v="6640" actId="14100"/>
          <ac:picMkLst>
            <pc:docMk/>
            <pc:sldMk cId="1662621677" sldId="1360"/>
            <ac:picMk id="7" creationId="{F1D1F58B-29A8-9DAC-D022-AF8D302FABF4}"/>
          </ac:picMkLst>
        </pc:picChg>
      </pc:sldChg>
      <pc:sldChg chg="add del">
        <pc:chgData name="Karl Michael Höferl" userId="544d2ce1-0a3b-4706-9dfd-c6d69d0e3c8e" providerId="ADAL" clId="{9537964C-75E3-49E5-A287-EB84A826DE5C}" dt="2025-03-27T09:40:46.326" v="6634" actId="47"/>
        <pc:sldMkLst>
          <pc:docMk/>
          <pc:sldMk cId="1895357941" sldId="1360"/>
        </pc:sldMkLst>
      </pc:sldChg>
      <pc:sldChg chg="addSp delSp modSp add mod">
        <pc:chgData name="Karl Michael Höferl" userId="544d2ce1-0a3b-4706-9dfd-c6d69d0e3c8e" providerId="ADAL" clId="{9537964C-75E3-49E5-A287-EB84A826DE5C}" dt="2025-04-02T09:14:07.925" v="17675" actId="790"/>
        <pc:sldMkLst>
          <pc:docMk/>
          <pc:sldMk cId="1483999352" sldId="1361"/>
        </pc:sldMkLst>
        <pc:spChg chg="mod">
          <ac:chgData name="Karl Michael Höferl" userId="544d2ce1-0a3b-4706-9dfd-c6d69d0e3c8e" providerId="ADAL" clId="{9537964C-75E3-49E5-A287-EB84A826DE5C}" dt="2025-04-02T09:14:07.920" v="17672" actId="790"/>
          <ac:spMkLst>
            <pc:docMk/>
            <pc:sldMk cId="1483999352" sldId="1361"/>
            <ac:spMk id="2" creationId="{38B5EF17-14F2-1DF9-E427-2D33C036EA48}"/>
          </ac:spMkLst>
        </pc:spChg>
        <pc:spChg chg="mod">
          <ac:chgData name="Karl Michael Höferl" userId="544d2ce1-0a3b-4706-9dfd-c6d69d0e3c8e" providerId="ADAL" clId="{9537964C-75E3-49E5-A287-EB84A826DE5C}" dt="2025-04-02T09:14:07.922" v="17673" actId="790"/>
          <ac:spMkLst>
            <pc:docMk/>
            <pc:sldMk cId="1483999352" sldId="1361"/>
            <ac:spMk id="3" creationId="{0B1B5259-C162-71E0-3D43-23C29C698CAE}"/>
          </ac:spMkLst>
        </pc:spChg>
        <pc:spChg chg="mod">
          <ac:chgData name="Karl Michael Höferl" userId="544d2ce1-0a3b-4706-9dfd-c6d69d0e3c8e" providerId="ADAL" clId="{9537964C-75E3-49E5-A287-EB84A826DE5C}" dt="2025-04-02T09:14:07.924" v="17674" actId="790"/>
          <ac:spMkLst>
            <pc:docMk/>
            <pc:sldMk cId="1483999352" sldId="1361"/>
            <ac:spMk id="5" creationId="{F01D4415-88E2-C01E-BA27-90334D3A47DB}"/>
          </ac:spMkLst>
        </pc:spChg>
        <pc:spChg chg="mod">
          <ac:chgData name="Karl Michael Höferl" userId="544d2ce1-0a3b-4706-9dfd-c6d69d0e3c8e" providerId="ADAL" clId="{9537964C-75E3-49E5-A287-EB84A826DE5C}" dt="2025-04-02T09:14:07.925" v="17675" actId="790"/>
          <ac:spMkLst>
            <pc:docMk/>
            <pc:sldMk cId="1483999352" sldId="1361"/>
            <ac:spMk id="6" creationId="{71CED863-BB7F-BD44-2945-CE3E90F1D777}"/>
          </ac:spMkLst>
        </pc:spChg>
        <pc:picChg chg="add mod ord">
          <ac:chgData name="Karl Michael Höferl" userId="544d2ce1-0a3b-4706-9dfd-c6d69d0e3c8e" providerId="ADAL" clId="{9537964C-75E3-49E5-A287-EB84A826DE5C}" dt="2025-03-27T09:44:18.986" v="6644" actId="22"/>
          <ac:picMkLst>
            <pc:docMk/>
            <pc:sldMk cId="1483999352" sldId="1361"/>
            <ac:picMk id="9" creationId="{17ACD05C-8755-EDCA-3690-CDEFEC9C32C0}"/>
          </ac:picMkLst>
        </pc:picChg>
      </pc:sldChg>
      <pc:sldChg chg="modSp new mod">
        <pc:chgData name="Karl Michael Höferl" userId="544d2ce1-0a3b-4706-9dfd-c6d69d0e3c8e" providerId="ADAL" clId="{9537964C-75E3-49E5-A287-EB84A826DE5C}" dt="2025-04-02T09:14:08.207" v="17799" actId="790"/>
        <pc:sldMkLst>
          <pc:docMk/>
          <pc:sldMk cId="321815917" sldId="1362"/>
        </pc:sldMkLst>
        <pc:spChg chg="mod">
          <ac:chgData name="Karl Michael Höferl" userId="544d2ce1-0a3b-4706-9dfd-c6d69d0e3c8e" providerId="ADAL" clId="{9537964C-75E3-49E5-A287-EB84A826DE5C}" dt="2025-04-02T09:14:08.196" v="17795" actId="790"/>
          <ac:spMkLst>
            <pc:docMk/>
            <pc:sldMk cId="321815917" sldId="1362"/>
            <ac:spMk id="2" creationId="{7CEBA2D5-7B4A-88B8-4B34-4CC8CC062965}"/>
          </ac:spMkLst>
        </pc:spChg>
        <pc:spChg chg="mod">
          <ac:chgData name="Karl Michael Höferl" userId="544d2ce1-0a3b-4706-9dfd-c6d69d0e3c8e" providerId="ADAL" clId="{9537964C-75E3-49E5-A287-EB84A826DE5C}" dt="2025-04-02T09:14:08.197" v="17796" actId="790"/>
          <ac:spMkLst>
            <pc:docMk/>
            <pc:sldMk cId="321815917" sldId="1362"/>
            <ac:spMk id="3" creationId="{7507A8E3-0063-C5DF-396B-94E040F601E1}"/>
          </ac:spMkLst>
        </pc:spChg>
        <pc:spChg chg="mod">
          <ac:chgData name="Karl Michael Höferl" userId="544d2ce1-0a3b-4706-9dfd-c6d69d0e3c8e" providerId="ADAL" clId="{9537964C-75E3-49E5-A287-EB84A826DE5C}" dt="2025-04-02T09:14:08.203" v="17797" actId="790"/>
          <ac:spMkLst>
            <pc:docMk/>
            <pc:sldMk cId="321815917" sldId="1362"/>
            <ac:spMk id="4" creationId="{504FB751-74EE-37C6-C7D9-789555622F05}"/>
          </ac:spMkLst>
        </pc:spChg>
        <pc:spChg chg="mod">
          <ac:chgData name="Karl Michael Höferl" userId="544d2ce1-0a3b-4706-9dfd-c6d69d0e3c8e" providerId="ADAL" clId="{9537964C-75E3-49E5-A287-EB84A826DE5C}" dt="2025-04-02T09:14:08.205" v="17798" actId="790"/>
          <ac:spMkLst>
            <pc:docMk/>
            <pc:sldMk cId="321815917" sldId="1362"/>
            <ac:spMk id="5" creationId="{68B1CFFE-636B-98D6-9CB2-ED5572EEDEE2}"/>
          </ac:spMkLst>
        </pc:spChg>
        <pc:spChg chg="mod">
          <ac:chgData name="Karl Michael Höferl" userId="544d2ce1-0a3b-4706-9dfd-c6d69d0e3c8e" providerId="ADAL" clId="{9537964C-75E3-49E5-A287-EB84A826DE5C}" dt="2025-04-02T09:14:08.207" v="17799" actId="790"/>
          <ac:spMkLst>
            <pc:docMk/>
            <pc:sldMk cId="321815917" sldId="1362"/>
            <ac:spMk id="6" creationId="{8DCF022D-1DBA-23E3-A7EB-413891A77A26}"/>
          </ac:spMkLst>
        </pc:spChg>
      </pc:sldChg>
      <pc:sldChg chg="addSp delSp modSp new mod">
        <pc:chgData name="Karl Michael Höferl" userId="544d2ce1-0a3b-4706-9dfd-c6d69d0e3c8e" providerId="ADAL" clId="{9537964C-75E3-49E5-A287-EB84A826DE5C}" dt="2025-04-02T09:14:08.220" v="17803" actId="790"/>
        <pc:sldMkLst>
          <pc:docMk/>
          <pc:sldMk cId="2338447193" sldId="1363"/>
        </pc:sldMkLst>
        <pc:spChg chg="mod">
          <ac:chgData name="Karl Michael Höferl" userId="544d2ce1-0a3b-4706-9dfd-c6d69d0e3c8e" providerId="ADAL" clId="{9537964C-75E3-49E5-A287-EB84A826DE5C}" dt="2025-04-02T09:14:08.208" v="17800" actId="790"/>
          <ac:spMkLst>
            <pc:docMk/>
            <pc:sldMk cId="2338447193" sldId="1363"/>
            <ac:spMk id="2" creationId="{BBC17879-A7DC-67BC-5806-65A020AAD1F4}"/>
          </ac:spMkLst>
        </pc:spChg>
        <pc:spChg chg="mod">
          <ac:chgData name="Karl Michael Höferl" userId="544d2ce1-0a3b-4706-9dfd-c6d69d0e3c8e" providerId="ADAL" clId="{9537964C-75E3-49E5-A287-EB84A826DE5C}" dt="2025-04-02T09:14:08.210" v="17801" actId="790"/>
          <ac:spMkLst>
            <pc:docMk/>
            <pc:sldMk cId="2338447193" sldId="1363"/>
            <ac:spMk id="3" creationId="{CFC3F0B9-B207-989B-150A-3848E756AF4C}"/>
          </ac:spMkLst>
        </pc:spChg>
        <pc:spChg chg="mod">
          <ac:chgData name="Karl Michael Höferl" userId="544d2ce1-0a3b-4706-9dfd-c6d69d0e3c8e" providerId="ADAL" clId="{9537964C-75E3-49E5-A287-EB84A826DE5C}" dt="2025-04-02T09:14:08.217" v="17802" actId="790"/>
          <ac:spMkLst>
            <pc:docMk/>
            <pc:sldMk cId="2338447193" sldId="1363"/>
            <ac:spMk id="5" creationId="{CC274A88-7788-0116-30A9-107D42CD7AFE}"/>
          </ac:spMkLst>
        </pc:spChg>
        <pc:spChg chg="mod">
          <ac:chgData name="Karl Michael Höferl" userId="544d2ce1-0a3b-4706-9dfd-c6d69d0e3c8e" providerId="ADAL" clId="{9537964C-75E3-49E5-A287-EB84A826DE5C}" dt="2025-04-02T09:14:08.220" v="17803" actId="790"/>
          <ac:spMkLst>
            <pc:docMk/>
            <pc:sldMk cId="2338447193" sldId="1363"/>
            <ac:spMk id="6" creationId="{C02E154C-DAC7-B263-8C4F-491D91D8D804}"/>
          </ac:spMkLst>
        </pc:spChg>
        <pc:picChg chg="add mod ord">
          <ac:chgData name="Karl Michael Höferl" userId="544d2ce1-0a3b-4706-9dfd-c6d69d0e3c8e" providerId="ADAL" clId="{9537964C-75E3-49E5-A287-EB84A826DE5C}" dt="2025-03-27T09:56:51.412" v="6986" actId="1076"/>
          <ac:picMkLst>
            <pc:docMk/>
            <pc:sldMk cId="2338447193" sldId="1363"/>
            <ac:picMk id="8" creationId="{0CCBFC49-66A8-458C-42A4-575A6FEF9B15}"/>
          </ac:picMkLst>
        </pc:picChg>
      </pc:sldChg>
      <pc:sldChg chg="addSp delSp modSp new mod">
        <pc:chgData name="Karl Michael Höferl" userId="544d2ce1-0a3b-4706-9dfd-c6d69d0e3c8e" providerId="ADAL" clId="{9537964C-75E3-49E5-A287-EB84A826DE5C}" dt="2025-04-02T09:14:08.188" v="17790" actId="790"/>
        <pc:sldMkLst>
          <pc:docMk/>
          <pc:sldMk cId="506486637" sldId="1364"/>
        </pc:sldMkLst>
        <pc:spChg chg="mod">
          <ac:chgData name="Karl Michael Höferl" userId="544d2ce1-0a3b-4706-9dfd-c6d69d0e3c8e" providerId="ADAL" clId="{9537964C-75E3-49E5-A287-EB84A826DE5C}" dt="2025-04-02T09:14:08.182" v="17787" actId="790"/>
          <ac:spMkLst>
            <pc:docMk/>
            <pc:sldMk cId="506486637" sldId="1364"/>
            <ac:spMk id="2" creationId="{AF63578B-013F-33D5-C506-92E9826CBF48}"/>
          </ac:spMkLst>
        </pc:spChg>
        <pc:spChg chg="mod">
          <ac:chgData name="Karl Michael Höferl" userId="544d2ce1-0a3b-4706-9dfd-c6d69d0e3c8e" providerId="ADAL" clId="{9537964C-75E3-49E5-A287-EB84A826DE5C}" dt="2025-04-02T09:14:08.185" v="17788" actId="790"/>
          <ac:spMkLst>
            <pc:docMk/>
            <pc:sldMk cId="506486637" sldId="1364"/>
            <ac:spMk id="3" creationId="{3671333D-66A1-5642-B7A9-FE81D365AF4A}"/>
          </ac:spMkLst>
        </pc:spChg>
        <pc:spChg chg="mod">
          <ac:chgData name="Karl Michael Höferl" userId="544d2ce1-0a3b-4706-9dfd-c6d69d0e3c8e" providerId="ADAL" clId="{9537964C-75E3-49E5-A287-EB84A826DE5C}" dt="2025-04-02T09:14:08.187" v="17789" actId="790"/>
          <ac:spMkLst>
            <pc:docMk/>
            <pc:sldMk cId="506486637" sldId="1364"/>
            <ac:spMk id="5" creationId="{AC363CE0-F4D7-C5DA-29B6-A8DCC122599F}"/>
          </ac:spMkLst>
        </pc:spChg>
        <pc:spChg chg="mod">
          <ac:chgData name="Karl Michael Höferl" userId="544d2ce1-0a3b-4706-9dfd-c6d69d0e3c8e" providerId="ADAL" clId="{9537964C-75E3-49E5-A287-EB84A826DE5C}" dt="2025-04-02T09:14:08.188" v="17790" actId="790"/>
          <ac:spMkLst>
            <pc:docMk/>
            <pc:sldMk cId="506486637" sldId="1364"/>
            <ac:spMk id="6" creationId="{E3231AFA-F11F-CAD6-4523-EA8FFC2001F6}"/>
          </ac:spMkLst>
        </pc:spChg>
        <pc:picChg chg="add mod ord">
          <ac:chgData name="Karl Michael Höferl" userId="544d2ce1-0a3b-4706-9dfd-c6d69d0e3c8e" providerId="ADAL" clId="{9537964C-75E3-49E5-A287-EB84A826DE5C}" dt="2025-03-27T10:14:06.634" v="7032" actId="1037"/>
          <ac:picMkLst>
            <pc:docMk/>
            <pc:sldMk cId="506486637" sldId="1364"/>
            <ac:picMk id="8" creationId="{83732180-ECF9-AD91-3DAD-AAC99B448385}"/>
          </ac:picMkLst>
        </pc:picChg>
        <pc:picChg chg="add mod">
          <ac:chgData name="Karl Michael Höferl" userId="544d2ce1-0a3b-4706-9dfd-c6d69d0e3c8e" providerId="ADAL" clId="{9537964C-75E3-49E5-A287-EB84A826DE5C}" dt="2025-03-27T10:14:06.634" v="7032" actId="1037"/>
          <ac:picMkLst>
            <pc:docMk/>
            <pc:sldMk cId="506486637" sldId="1364"/>
            <ac:picMk id="10" creationId="{3F44C889-E13F-6FDB-B99A-04C5EAB6B92A}"/>
          </ac:picMkLst>
        </pc:picChg>
      </pc:sldChg>
      <pc:sldChg chg="modSp add mod">
        <pc:chgData name="Karl Michael Höferl" userId="544d2ce1-0a3b-4706-9dfd-c6d69d0e3c8e" providerId="ADAL" clId="{9537964C-75E3-49E5-A287-EB84A826DE5C}" dt="2025-04-02T09:14:08.279" v="17831" actId="790"/>
        <pc:sldMkLst>
          <pc:docMk/>
          <pc:sldMk cId="436135758" sldId="1365"/>
        </pc:sldMkLst>
        <pc:spChg chg="mod">
          <ac:chgData name="Karl Michael Höferl" userId="544d2ce1-0a3b-4706-9dfd-c6d69d0e3c8e" providerId="ADAL" clId="{9537964C-75E3-49E5-A287-EB84A826DE5C}" dt="2025-04-02T09:14:08.276" v="17830" actId="790"/>
          <ac:spMkLst>
            <pc:docMk/>
            <pc:sldMk cId="436135758" sldId="1365"/>
            <ac:spMk id="2" creationId="{81C888A2-1B22-3DA7-10E1-975E8D0E6489}"/>
          </ac:spMkLst>
        </pc:spChg>
        <pc:spChg chg="mod">
          <ac:chgData name="Karl Michael Höferl" userId="544d2ce1-0a3b-4706-9dfd-c6d69d0e3c8e" providerId="ADAL" clId="{9537964C-75E3-49E5-A287-EB84A826DE5C}" dt="2025-04-02T09:14:08.279" v="17831" actId="790"/>
          <ac:spMkLst>
            <pc:docMk/>
            <pc:sldMk cId="436135758" sldId="1365"/>
            <ac:spMk id="6" creationId="{56F8FF4F-6459-89D8-E8C4-D31A8D988D60}"/>
          </ac:spMkLst>
        </pc:spChg>
        <pc:spChg chg="mod">
          <ac:chgData name="Karl Michael Höferl" userId="544d2ce1-0a3b-4706-9dfd-c6d69d0e3c8e" providerId="ADAL" clId="{9537964C-75E3-49E5-A287-EB84A826DE5C}" dt="2025-04-02T09:14:08.274" v="17829" actId="790"/>
          <ac:spMkLst>
            <pc:docMk/>
            <pc:sldMk cId="436135758" sldId="1365"/>
            <ac:spMk id="7" creationId="{F9FC26FD-ADC6-6D07-BB23-36A100BE47E6}"/>
          </ac:spMkLst>
        </pc:spChg>
      </pc:sldChg>
      <pc:sldChg chg="modSp new mod ord">
        <pc:chgData name="Karl Michael Höferl" userId="544d2ce1-0a3b-4706-9dfd-c6d69d0e3c8e" providerId="ADAL" clId="{9537964C-75E3-49E5-A287-EB84A826DE5C}" dt="2025-04-02T09:14:08.292" v="17836" actId="790"/>
        <pc:sldMkLst>
          <pc:docMk/>
          <pc:sldMk cId="3685124422" sldId="1366"/>
        </pc:sldMkLst>
        <pc:spChg chg="mod">
          <ac:chgData name="Karl Michael Höferl" userId="544d2ce1-0a3b-4706-9dfd-c6d69d0e3c8e" providerId="ADAL" clId="{9537964C-75E3-49E5-A287-EB84A826DE5C}" dt="2025-04-02T09:14:08.281" v="17832" actId="790"/>
          <ac:spMkLst>
            <pc:docMk/>
            <pc:sldMk cId="3685124422" sldId="1366"/>
            <ac:spMk id="2" creationId="{C4D7E7E0-523A-73CE-7CE3-A31534F674B1}"/>
          </ac:spMkLst>
        </pc:spChg>
        <pc:spChg chg="mod">
          <ac:chgData name="Karl Michael Höferl" userId="544d2ce1-0a3b-4706-9dfd-c6d69d0e3c8e" providerId="ADAL" clId="{9537964C-75E3-49E5-A287-EB84A826DE5C}" dt="2025-04-02T09:14:08.283" v="17833" actId="790"/>
          <ac:spMkLst>
            <pc:docMk/>
            <pc:sldMk cId="3685124422" sldId="1366"/>
            <ac:spMk id="3" creationId="{DD11194A-D8E0-7173-4368-C38E8457E40A}"/>
          </ac:spMkLst>
        </pc:spChg>
        <pc:spChg chg="mod">
          <ac:chgData name="Karl Michael Höferl" userId="544d2ce1-0a3b-4706-9dfd-c6d69d0e3c8e" providerId="ADAL" clId="{9537964C-75E3-49E5-A287-EB84A826DE5C}" dt="2025-04-02T09:14:08.287" v="17834" actId="790"/>
          <ac:spMkLst>
            <pc:docMk/>
            <pc:sldMk cId="3685124422" sldId="1366"/>
            <ac:spMk id="4" creationId="{EA4B3D2A-9C7C-D8F2-FF7B-4BEEE9E184E7}"/>
          </ac:spMkLst>
        </pc:spChg>
        <pc:spChg chg="mod">
          <ac:chgData name="Karl Michael Höferl" userId="544d2ce1-0a3b-4706-9dfd-c6d69d0e3c8e" providerId="ADAL" clId="{9537964C-75E3-49E5-A287-EB84A826DE5C}" dt="2025-04-02T09:14:08.289" v="17835" actId="790"/>
          <ac:spMkLst>
            <pc:docMk/>
            <pc:sldMk cId="3685124422" sldId="1366"/>
            <ac:spMk id="5" creationId="{A4D39DE5-1C8A-8E9F-77BD-1C4FF00EDB48}"/>
          </ac:spMkLst>
        </pc:spChg>
        <pc:spChg chg="mod">
          <ac:chgData name="Karl Michael Höferl" userId="544d2ce1-0a3b-4706-9dfd-c6d69d0e3c8e" providerId="ADAL" clId="{9537964C-75E3-49E5-A287-EB84A826DE5C}" dt="2025-04-02T09:14:08.292" v="17836" actId="790"/>
          <ac:spMkLst>
            <pc:docMk/>
            <pc:sldMk cId="3685124422" sldId="1366"/>
            <ac:spMk id="6" creationId="{CAF0761E-BE44-D2F5-2E7F-5A7E1B5B3E53}"/>
          </ac:spMkLst>
        </pc:spChg>
      </pc:sldChg>
      <pc:sldChg chg="addSp modSp add mod ord">
        <pc:chgData name="Karl Michael Höferl" userId="544d2ce1-0a3b-4706-9dfd-c6d69d0e3c8e" providerId="ADAL" clId="{9537964C-75E3-49E5-A287-EB84A826DE5C}" dt="2025-04-02T09:14:08.272" v="17828" actId="790"/>
        <pc:sldMkLst>
          <pc:docMk/>
          <pc:sldMk cId="1398708731" sldId="1367"/>
        </pc:sldMkLst>
        <pc:spChg chg="mod">
          <ac:chgData name="Karl Michael Höferl" userId="544d2ce1-0a3b-4706-9dfd-c6d69d0e3c8e" providerId="ADAL" clId="{9537964C-75E3-49E5-A287-EB84A826DE5C}" dt="2025-04-02T09:14:08.222" v="17804" actId="790"/>
          <ac:spMkLst>
            <pc:docMk/>
            <pc:sldMk cId="1398708731" sldId="1367"/>
            <ac:spMk id="2" creationId="{74C3B47D-EF32-F09A-4543-B22571CE72E7}"/>
          </ac:spMkLst>
        </pc:spChg>
        <pc:spChg chg="mod">
          <ac:chgData name="Karl Michael Höferl" userId="544d2ce1-0a3b-4706-9dfd-c6d69d0e3c8e" providerId="ADAL" clId="{9537964C-75E3-49E5-A287-EB84A826DE5C}" dt="2025-04-02T09:14:08.224" v="17805" actId="790"/>
          <ac:spMkLst>
            <pc:docMk/>
            <pc:sldMk cId="1398708731" sldId="1367"/>
            <ac:spMk id="3" creationId="{DB22A925-054F-E9D6-3AC0-55D313A79873}"/>
          </ac:spMkLst>
        </pc:spChg>
        <pc:spChg chg="mod">
          <ac:chgData name="Karl Michael Höferl" userId="544d2ce1-0a3b-4706-9dfd-c6d69d0e3c8e" providerId="ADAL" clId="{9537964C-75E3-49E5-A287-EB84A826DE5C}" dt="2025-04-02T09:14:08.229" v="17808" actId="790"/>
          <ac:spMkLst>
            <pc:docMk/>
            <pc:sldMk cId="1398708731" sldId="1367"/>
            <ac:spMk id="4" creationId="{71F3D31B-9DEB-B1ED-9D6B-40D28247DD7C}"/>
          </ac:spMkLst>
        </pc:spChg>
        <pc:spChg chg="mod">
          <ac:chgData name="Karl Michael Höferl" userId="544d2ce1-0a3b-4706-9dfd-c6d69d0e3c8e" providerId="ADAL" clId="{9537964C-75E3-49E5-A287-EB84A826DE5C}" dt="2025-04-02T09:14:08.226" v="17806" actId="790"/>
          <ac:spMkLst>
            <pc:docMk/>
            <pc:sldMk cId="1398708731" sldId="1367"/>
            <ac:spMk id="5" creationId="{05F2D9F4-6DEF-ACE4-4E03-005E4DC799C1}"/>
          </ac:spMkLst>
        </pc:spChg>
        <pc:spChg chg="mod">
          <ac:chgData name="Karl Michael Höferl" userId="544d2ce1-0a3b-4706-9dfd-c6d69d0e3c8e" providerId="ADAL" clId="{9537964C-75E3-49E5-A287-EB84A826DE5C}" dt="2025-04-02T09:14:08.227" v="17807" actId="790"/>
          <ac:spMkLst>
            <pc:docMk/>
            <pc:sldMk cId="1398708731" sldId="1367"/>
            <ac:spMk id="6" creationId="{A2AA72F4-8B88-64CD-F86C-C6CC6ACFA16C}"/>
          </ac:spMkLst>
        </pc:spChg>
        <pc:spChg chg="mod">
          <ac:chgData name="Karl Michael Höferl" userId="544d2ce1-0a3b-4706-9dfd-c6d69d0e3c8e" providerId="ADAL" clId="{9537964C-75E3-49E5-A287-EB84A826DE5C}" dt="2025-04-02T09:14:08.233" v="17809" actId="790"/>
          <ac:spMkLst>
            <pc:docMk/>
            <pc:sldMk cId="1398708731" sldId="1367"/>
            <ac:spMk id="8" creationId="{F62480D0-D7CE-E4FA-60EC-160C39143E5E}"/>
          </ac:spMkLst>
        </pc:spChg>
        <pc:spChg chg="mod">
          <ac:chgData name="Karl Michael Höferl" userId="544d2ce1-0a3b-4706-9dfd-c6d69d0e3c8e" providerId="ADAL" clId="{9537964C-75E3-49E5-A287-EB84A826DE5C}" dt="2025-04-02T09:14:08.235" v="17810" actId="790"/>
          <ac:spMkLst>
            <pc:docMk/>
            <pc:sldMk cId="1398708731" sldId="1367"/>
            <ac:spMk id="9" creationId="{484013BF-8850-26CA-B599-8B56C6801B0D}"/>
          </ac:spMkLst>
        </pc:spChg>
        <pc:spChg chg="mod">
          <ac:chgData name="Karl Michael Höferl" userId="544d2ce1-0a3b-4706-9dfd-c6d69d0e3c8e" providerId="ADAL" clId="{9537964C-75E3-49E5-A287-EB84A826DE5C}" dt="2025-04-02T09:14:08.237" v="17811" actId="790"/>
          <ac:spMkLst>
            <pc:docMk/>
            <pc:sldMk cId="1398708731" sldId="1367"/>
            <ac:spMk id="10" creationId="{B0E61B1A-99BB-AB98-2E88-18E37157A0DD}"/>
          </ac:spMkLst>
        </pc:spChg>
        <pc:spChg chg="mod">
          <ac:chgData name="Karl Michael Höferl" userId="544d2ce1-0a3b-4706-9dfd-c6d69d0e3c8e" providerId="ADAL" clId="{9537964C-75E3-49E5-A287-EB84A826DE5C}" dt="2025-04-02T09:14:08.239" v="17812" actId="790"/>
          <ac:spMkLst>
            <pc:docMk/>
            <pc:sldMk cId="1398708731" sldId="1367"/>
            <ac:spMk id="11" creationId="{24310AF3-173D-3823-C3F5-68F0D2E6369C}"/>
          </ac:spMkLst>
        </pc:spChg>
        <pc:spChg chg="mod">
          <ac:chgData name="Karl Michael Höferl" userId="544d2ce1-0a3b-4706-9dfd-c6d69d0e3c8e" providerId="ADAL" clId="{9537964C-75E3-49E5-A287-EB84A826DE5C}" dt="2025-04-02T09:14:08.240" v="17813" actId="790"/>
          <ac:spMkLst>
            <pc:docMk/>
            <pc:sldMk cId="1398708731" sldId="1367"/>
            <ac:spMk id="12" creationId="{E46A5696-D9B1-3B72-EDAE-AD30AB0CB7C7}"/>
          </ac:spMkLst>
        </pc:spChg>
        <pc:spChg chg="mod">
          <ac:chgData name="Karl Michael Höferl" userId="544d2ce1-0a3b-4706-9dfd-c6d69d0e3c8e" providerId="ADAL" clId="{9537964C-75E3-49E5-A287-EB84A826DE5C}" dt="2025-04-02T09:14:08.242" v="17814" actId="790"/>
          <ac:spMkLst>
            <pc:docMk/>
            <pc:sldMk cId="1398708731" sldId="1367"/>
            <ac:spMk id="13" creationId="{B7C8BA32-7619-074D-5C8A-BAD03AD7071E}"/>
          </ac:spMkLst>
        </pc:spChg>
        <pc:spChg chg="mod">
          <ac:chgData name="Karl Michael Höferl" userId="544d2ce1-0a3b-4706-9dfd-c6d69d0e3c8e" providerId="ADAL" clId="{9537964C-75E3-49E5-A287-EB84A826DE5C}" dt="2025-04-02T09:14:08.243" v="17815" actId="790"/>
          <ac:spMkLst>
            <pc:docMk/>
            <pc:sldMk cId="1398708731" sldId="1367"/>
            <ac:spMk id="14" creationId="{05E4586A-D578-3FF7-75C1-2F83982F0339}"/>
          </ac:spMkLst>
        </pc:spChg>
        <pc:spChg chg="mod">
          <ac:chgData name="Karl Michael Höferl" userId="544d2ce1-0a3b-4706-9dfd-c6d69d0e3c8e" providerId="ADAL" clId="{9537964C-75E3-49E5-A287-EB84A826DE5C}" dt="2025-04-02T09:14:08.244" v="17816" actId="790"/>
          <ac:spMkLst>
            <pc:docMk/>
            <pc:sldMk cId="1398708731" sldId="1367"/>
            <ac:spMk id="15" creationId="{CFE43666-B7A4-3F2C-E2AD-7C3CDBE261F7}"/>
          </ac:spMkLst>
        </pc:spChg>
        <pc:spChg chg="mod">
          <ac:chgData name="Karl Michael Höferl" userId="544d2ce1-0a3b-4706-9dfd-c6d69d0e3c8e" providerId="ADAL" clId="{9537964C-75E3-49E5-A287-EB84A826DE5C}" dt="2025-04-02T09:14:08.245" v="17817" actId="790"/>
          <ac:spMkLst>
            <pc:docMk/>
            <pc:sldMk cId="1398708731" sldId="1367"/>
            <ac:spMk id="16" creationId="{45195ACE-F99F-1BF9-A936-F8DEE44FA5A6}"/>
          </ac:spMkLst>
        </pc:spChg>
        <pc:spChg chg="mod">
          <ac:chgData name="Karl Michael Höferl" userId="544d2ce1-0a3b-4706-9dfd-c6d69d0e3c8e" providerId="ADAL" clId="{9537964C-75E3-49E5-A287-EB84A826DE5C}" dt="2025-04-02T09:14:08.248" v="17818" actId="790"/>
          <ac:spMkLst>
            <pc:docMk/>
            <pc:sldMk cId="1398708731" sldId="1367"/>
            <ac:spMk id="17" creationId="{DE1B9250-130E-CB32-0383-885AEF28E0E0}"/>
          </ac:spMkLst>
        </pc:spChg>
        <pc:spChg chg="mod">
          <ac:chgData name="Karl Michael Höferl" userId="544d2ce1-0a3b-4706-9dfd-c6d69d0e3c8e" providerId="ADAL" clId="{9537964C-75E3-49E5-A287-EB84A826DE5C}" dt="2025-04-02T09:14:08.251" v="17819" actId="790"/>
          <ac:spMkLst>
            <pc:docMk/>
            <pc:sldMk cId="1398708731" sldId="1367"/>
            <ac:spMk id="18" creationId="{5F742242-CC25-3726-0125-D34C7F4C4565}"/>
          </ac:spMkLst>
        </pc:spChg>
        <pc:spChg chg="mod">
          <ac:chgData name="Karl Michael Höferl" userId="544d2ce1-0a3b-4706-9dfd-c6d69d0e3c8e" providerId="ADAL" clId="{9537964C-75E3-49E5-A287-EB84A826DE5C}" dt="2025-04-02T09:14:08.253" v="17820" actId="790"/>
          <ac:spMkLst>
            <pc:docMk/>
            <pc:sldMk cId="1398708731" sldId="1367"/>
            <ac:spMk id="19" creationId="{DFB4B204-CBBB-F223-1FB4-4406EA9F5BD6}"/>
          </ac:spMkLst>
        </pc:spChg>
        <pc:spChg chg="mod">
          <ac:chgData name="Karl Michael Höferl" userId="544d2ce1-0a3b-4706-9dfd-c6d69d0e3c8e" providerId="ADAL" clId="{9537964C-75E3-49E5-A287-EB84A826DE5C}" dt="2025-04-02T09:14:08.255" v="17821" actId="790"/>
          <ac:spMkLst>
            <pc:docMk/>
            <pc:sldMk cId="1398708731" sldId="1367"/>
            <ac:spMk id="20" creationId="{95A4BA0C-BFED-90A0-D8C3-3B4A411D8104}"/>
          </ac:spMkLst>
        </pc:spChg>
        <pc:spChg chg="mod">
          <ac:chgData name="Karl Michael Höferl" userId="544d2ce1-0a3b-4706-9dfd-c6d69d0e3c8e" providerId="ADAL" clId="{9537964C-75E3-49E5-A287-EB84A826DE5C}" dt="2025-04-02T09:14:08.256" v="17822" actId="790"/>
          <ac:spMkLst>
            <pc:docMk/>
            <pc:sldMk cId="1398708731" sldId="1367"/>
            <ac:spMk id="21" creationId="{66CDD8FD-06E0-2AAF-3D12-F9D70F1FCE79}"/>
          </ac:spMkLst>
        </pc:spChg>
        <pc:spChg chg="mod">
          <ac:chgData name="Karl Michael Höferl" userId="544d2ce1-0a3b-4706-9dfd-c6d69d0e3c8e" providerId="ADAL" clId="{9537964C-75E3-49E5-A287-EB84A826DE5C}" dt="2025-04-02T09:14:08.257" v="17823" actId="790"/>
          <ac:spMkLst>
            <pc:docMk/>
            <pc:sldMk cId="1398708731" sldId="1367"/>
            <ac:spMk id="22" creationId="{676BCACB-5428-C695-2662-21C933E66D74}"/>
          </ac:spMkLst>
        </pc:spChg>
        <pc:spChg chg="mod">
          <ac:chgData name="Karl Michael Höferl" userId="544d2ce1-0a3b-4706-9dfd-c6d69d0e3c8e" providerId="ADAL" clId="{9537964C-75E3-49E5-A287-EB84A826DE5C}" dt="2025-04-02T09:14:08.260" v="17824" actId="790"/>
          <ac:spMkLst>
            <pc:docMk/>
            <pc:sldMk cId="1398708731" sldId="1367"/>
            <ac:spMk id="23" creationId="{1E7E2F19-99CA-7ACE-7ED2-76C99F325978}"/>
          </ac:spMkLst>
        </pc:spChg>
        <pc:spChg chg="mod">
          <ac:chgData name="Karl Michael Höferl" userId="544d2ce1-0a3b-4706-9dfd-c6d69d0e3c8e" providerId="ADAL" clId="{9537964C-75E3-49E5-A287-EB84A826DE5C}" dt="2025-04-02T09:14:08.262" v="17825" actId="790"/>
          <ac:spMkLst>
            <pc:docMk/>
            <pc:sldMk cId="1398708731" sldId="1367"/>
            <ac:spMk id="24" creationId="{66956715-2D1F-AE92-E3A5-B19FE33933AA}"/>
          </ac:spMkLst>
        </pc:spChg>
        <pc:spChg chg="mod">
          <ac:chgData name="Karl Michael Höferl" userId="544d2ce1-0a3b-4706-9dfd-c6d69d0e3c8e" providerId="ADAL" clId="{9537964C-75E3-49E5-A287-EB84A826DE5C}" dt="2025-04-02T09:14:08.265" v="17826" actId="790"/>
          <ac:spMkLst>
            <pc:docMk/>
            <pc:sldMk cId="1398708731" sldId="1367"/>
            <ac:spMk id="25" creationId="{15646ECB-E077-A5C5-3F47-DF42BB8783DE}"/>
          </ac:spMkLst>
        </pc:spChg>
        <pc:spChg chg="mod">
          <ac:chgData name="Karl Michael Höferl" userId="544d2ce1-0a3b-4706-9dfd-c6d69d0e3c8e" providerId="ADAL" clId="{9537964C-75E3-49E5-A287-EB84A826DE5C}" dt="2025-04-02T09:14:08.269" v="17827" actId="790"/>
          <ac:spMkLst>
            <pc:docMk/>
            <pc:sldMk cId="1398708731" sldId="1367"/>
            <ac:spMk id="26" creationId="{627D1809-840E-AE11-ABAC-700A30D7C747}"/>
          </ac:spMkLst>
        </pc:spChg>
        <pc:spChg chg="mod">
          <ac:chgData name="Karl Michael Höferl" userId="544d2ce1-0a3b-4706-9dfd-c6d69d0e3c8e" providerId="ADAL" clId="{9537964C-75E3-49E5-A287-EB84A826DE5C}" dt="2025-04-02T09:14:08.272" v="17828" actId="790"/>
          <ac:spMkLst>
            <pc:docMk/>
            <pc:sldMk cId="1398708731" sldId="1367"/>
            <ac:spMk id="27" creationId="{2EB10574-B63B-71F3-8AD2-2619DEB7C442}"/>
          </ac:spMkLst>
        </pc:spChg>
        <pc:picChg chg="add mod">
          <ac:chgData name="Karl Michael Höferl" userId="544d2ce1-0a3b-4706-9dfd-c6d69d0e3c8e" providerId="ADAL" clId="{9537964C-75E3-49E5-A287-EB84A826DE5C}" dt="2025-03-27T14:08:00.466" v="13392" actId="1076"/>
          <ac:picMkLst>
            <pc:docMk/>
            <pc:sldMk cId="1398708731" sldId="1367"/>
            <ac:picMk id="28" creationId="{3F5A4D36-01BA-00B1-A384-4492D92EC92B}"/>
          </ac:picMkLst>
        </pc:picChg>
      </pc:sldChg>
      <pc:sldChg chg="modSp new mod">
        <pc:chgData name="Karl Michael Höferl" userId="544d2ce1-0a3b-4706-9dfd-c6d69d0e3c8e" providerId="ADAL" clId="{9537964C-75E3-49E5-A287-EB84A826DE5C}" dt="2025-04-02T09:14:08.304" v="17841" actId="790"/>
        <pc:sldMkLst>
          <pc:docMk/>
          <pc:sldMk cId="2348719009" sldId="1368"/>
        </pc:sldMkLst>
        <pc:spChg chg="mod">
          <ac:chgData name="Karl Michael Höferl" userId="544d2ce1-0a3b-4706-9dfd-c6d69d0e3c8e" providerId="ADAL" clId="{9537964C-75E3-49E5-A287-EB84A826DE5C}" dt="2025-04-02T09:14:08.295" v="17837" actId="790"/>
          <ac:spMkLst>
            <pc:docMk/>
            <pc:sldMk cId="2348719009" sldId="1368"/>
            <ac:spMk id="2" creationId="{A6DDA45A-9FD5-AEC9-B391-CF6F2F506D18}"/>
          </ac:spMkLst>
        </pc:spChg>
        <pc:spChg chg="mod">
          <ac:chgData name="Karl Michael Höferl" userId="544d2ce1-0a3b-4706-9dfd-c6d69d0e3c8e" providerId="ADAL" clId="{9537964C-75E3-49E5-A287-EB84A826DE5C}" dt="2025-04-02T09:14:08.298" v="17838" actId="790"/>
          <ac:spMkLst>
            <pc:docMk/>
            <pc:sldMk cId="2348719009" sldId="1368"/>
            <ac:spMk id="3" creationId="{5B516C19-DBF5-230A-380D-E0959189232E}"/>
          </ac:spMkLst>
        </pc:spChg>
        <pc:spChg chg="mod">
          <ac:chgData name="Karl Michael Höferl" userId="544d2ce1-0a3b-4706-9dfd-c6d69d0e3c8e" providerId="ADAL" clId="{9537964C-75E3-49E5-A287-EB84A826DE5C}" dt="2025-04-02T09:14:08.302" v="17839" actId="790"/>
          <ac:spMkLst>
            <pc:docMk/>
            <pc:sldMk cId="2348719009" sldId="1368"/>
            <ac:spMk id="4" creationId="{E8B6A4F1-56D6-22CA-6ACB-AA38C6B06607}"/>
          </ac:spMkLst>
        </pc:spChg>
        <pc:spChg chg="mod">
          <ac:chgData name="Karl Michael Höferl" userId="544d2ce1-0a3b-4706-9dfd-c6d69d0e3c8e" providerId="ADAL" clId="{9537964C-75E3-49E5-A287-EB84A826DE5C}" dt="2025-04-02T09:14:08.303" v="17840" actId="790"/>
          <ac:spMkLst>
            <pc:docMk/>
            <pc:sldMk cId="2348719009" sldId="1368"/>
            <ac:spMk id="5" creationId="{43C2AE35-5F5D-4AEF-4F16-17C5A3403627}"/>
          </ac:spMkLst>
        </pc:spChg>
        <pc:spChg chg="mod">
          <ac:chgData name="Karl Michael Höferl" userId="544d2ce1-0a3b-4706-9dfd-c6d69d0e3c8e" providerId="ADAL" clId="{9537964C-75E3-49E5-A287-EB84A826DE5C}" dt="2025-04-02T09:14:08.304" v="17841" actId="790"/>
          <ac:spMkLst>
            <pc:docMk/>
            <pc:sldMk cId="2348719009" sldId="1368"/>
            <ac:spMk id="6" creationId="{0A1D6FF8-ED23-3442-97B6-F755D43198B8}"/>
          </ac:spMkLst>
        </pc:spChg>
      </pc:sldChg>
      <pc:sldChg chg="addSp delSp modSp new del mod">
        <pc:chgData name="Karl Michael Höferl" userId="544d2ce1-0a3b-4706-9dfd-c6d69d0e3c8e" providerId="ADAL" clId="{9537964C-75E3-49E5-A287-EB84A826DE5C}" dt="2025-03-27T10:50:11.080" v="7685" actId="47"/>
        <pc:sldMkLst>
          <pc:docMk/>
          <pc:sldMk cId="2217511464" sldId="1369"/>
        </pc:sldMkLst>
      </pc:sldChg>
      <pc:sldChg chg="modSp add mod">
        <pc:chgData name="Karl Michael Höferl" userId="544d2ce1-0a3b-4706-9dfd-c6d69d0e3c8e" providerId="ADAL" clId="{9537964C-75E3-49E5-A287-EB84A826DE5C}" dt="2025-04-02T09:14:08.360" v="17867" actId="790"/>
        <pc:sldMkLst>
          <pc:docMk/>
          <pc:sldMk cId="3437707601" sldId="1370"/>
        </pc:sldMkLst>
        <pc:spChg chg="mod">
          <ac:chgData name="Karl Michael Höferl" userId="544d2ce1-0a3b-4706-9dfd-c6d69d0e3c8e" providerId="ADAL" clId="{9537964C-75E3-49E5-A287-EB84A826DE5C}" dt="2025-04-02T09:14:08.354" v="17864" actId="790"/>
          <ac:spMkLst>
            <pc:docMk/>
            <pc:sldMk cId="3437707601" sldId="1370"/>
            <ac:spMk id="2" creationId="{30EB4283-B44A-ECE5-29A3-629CB7859943}"/>
          </ac:spMkLst>
        </pc:spChg>
        <pc:spChg chg="mod">
          <ac:chgData name="Karl Michael Höferl" userId="544d2ce1-0a3b-4706-9dfd-c6d69d0e3c8e" providerId="ADAL" clId="{9537964C-75E3-49E5-A287-EB84A826DE5C}" dt="2025-04-02T09:14:08.357" v="17865" actId="790"/>
          <ac:spMkLst>
            <pc:docMk/>
            <pc:sldMk cId="3437707601" sldId="1370"/>
            <ac:spMk id="3" creationId="{AB430D88-B930-D0C3-D622-9A7044E150E4}"/>
          </ac:spMkLst>
        </pc:spChg>
        <pc:spChg chg="mod">
          <ac:chgData name="Karl Michael Höferl" userId="544d2ce1-0a3b-4706-9dfd-c6d69d0e3c8e" providerId="ADAL" clId="{9537964C-75E3-49E5-A287-EB84A826DE5C}" dt="2025-04-02T09:14:08.358" v="17866" actId="790"/>
          <ac:spMkLst>
            <pc:docMk/>
            <pc:sldMk cId="3437707601" sldId="1370"/>
            <ac:spMk id="5" creationId="{FCE5A3AC-EB43-61A8-F100-494B58E672DD}"/>
          </ac:spMkLst>
        </pc:spChg>
        <pc:spChg chg="mod">
          <ac:chgData name="Karl Michael Höferl" userId="544d2ce1-0a3b-4706-9dfd-c6d69d0e3c8e" providerId="ADAL" clId="{9537964C-75E3-49E5-A287-EB84A826DE5C}" dt="2025-04-02T09:14:08.360" v="17867" actId="790"/>
          <ac:spMkLst>
            <pc:docMk/>
            <pc:sldMk cId="3437707601" sldId="1370"/>
            <ac:spMk id="6" creationId="{DFEE283E-AB8A-8BE2-0162-2B5F93AC01D7}"/>
          </ac:spMkLst>
        </pc:spChg>
      </pc:sldChg>
      <pc:sldChg chg="addSp modSp add mod">
        <pc:chgData name="Karl Michael Höferl" userId="544d2ce1-0a3b-4706-9dfd-c6d69d0e3c8e" providerId="ADAL" clId="{9537964C-75E3-49E5-A287-EB84A826DE5C}" dt="2025-04-02T09:14:08.353" v="17863" actId="790"/>
        <pc:sldMkLst>
          <pc:docMk/>
          <pc:sldMk cId="3023245233" sldId="1371"/>
        </pc:sldMkLst>
        <pc:spChg chg="mod">
          <ac:chgData name="Karl Michael Höferl" userId="544d2ce1-0a3b-4706-9dfd-c6d69d0e3c8e" providerId="ADAL" clId="{9537964C-75E3-49E5-A287-EB84A826DE5C}" dt="2025-04-02T09:14:08.347" v="17860" actId="790"/>
          <ac:spMkLst>
            <pc:docMk/>
            <pc:sldMk cId="3023245233" sldId="1371"/>
            <ac:spMk id="2" creationId="{E35B6917-DC09-5291-24E7-8F5631E0AF2E}"/>
          </ac:spMkLst>
        </pc:spChg>
        <pc:spChg chg="mod">
          <ac:chgData name="Karl Michael Höferl" userId="544d2ce1-0a3b-4706-9dfd-c6d69d0e3c8e" providerId="ADAL" clId="{9537964C-75E3-49E5-A287-EB84A826DE5C}" dt="2025-04-02T09:14:08.348" v="17861" actId="790"/>
          <ac:spMkLst>
            <pc:docMk/>
            <pc:sldMk cId="3023245233" sldId="1371"/>
            <ac:spMk id="3" creationId="{F8EBDE99-5784-8450-945F-C8330CF7B7F6}"/>
          </ac:spMkLst>
        </pc:spChg>
        <pc:spChg chg="mod">
          <ac:chgData name="Karl Michael Höferl" userId="544d2ce1-0a3b-4706-9dfd-c6d69d0e3c8e" providerId="ADAL" clId="{9537964C-75E3-49E5-A287-EB84A826DE5C}" dt="2025-04-02T09:14:08.349" v="17862" actId="790"/>
          <ac:spMkLst>
            <pc:docMk/>
            <pc:sldMk cId="3023245233" sldId="1371"/>
            <ac:spMk id="6" creationId="{94377BBD-70C4-5002-8041-394D1F2EF41A}"/>
          </ac:spMkLst>
        </pc:spChg>
        <pc:spChg chg="mod">
          <ac:chgData name="Karl Michael Höferl" userId="544d2ce1-0a3b-4706-9dfd-c6d69d0e3c8e" providerId="ADAL" clId="{9537964C-75E3-49E5-A287-EB84A826DE5C}" dt="2025-04-02T09:14:08.353" v="17863" actId="790"/>
          <ac:spMkLst>
            <pc:docMk/>
            <pc:sldMk cId="3023245233" sldId="1371"/>
            <ac:spMk id="12" creationId="{0C4C9E6D-F0DF-CE5E-4254-83F6C580D206}"/>
          </ac:spMkLst>
        </pc:spChg>
        <pc:picChg chg="add mod">
          <ac:chgData name="Karl Michael Höferl" userId="544d2ce1-0a3b-4706-9dfd-c6d69d0e3c8e" providerId="ADAL" clId="{9537964C-75E3-49E5-A287-EB84A826DE5C}" dt="2025-03-27T10:47:28.162" v="7669" actId="1076"/>
          <ac:picMkLst>
            <pc:docMk/>
            <pc:sldMk cId="3023245233" sldId="1371"/>
            <ac:picMk id="5" creationId="{94063C15-F132-1F0E-9517-0C84C858D28B}"/>
          </ac:picMkLst>
        </pc:picChg>
      </pc:sldChg>
      <pc:sldChg chg="delSp modSp add mod">
        <pc:chgData name="Karl Michael Höferl" userId="544d2ce1-0a3b-4706-9dfd-c6d69d0e3c8e" providerId="ADAL" clId="{9537964C-75E3-49E5-A287-EB84A826DE5C}" dt="2025-04-02T09:14:08.346" v="17859" actId="790"/>
        <pc:sldMkLst>
          <pc:docMk/>
          <pc:sldMk cId="3373749117" sldId="1372"/>
        </pc:sldMkLst>
        <pc:spChg chg="mod">
          <ac:chgData name="Karl Michael Höferl" userId="544d2ce1-0a3b-4706-9dfd-c6d69d0e3c8e" providerId="ADAL" clId="{9537964C-75E3-49E5-A287-EB84A826DE5C}" dt="2025-04-02T09:14:08.332" v="17856" actId="790"/>
          <ac:spMkLst>
            <pc:docMk/>
            <pc:sldMk cId="3373749117" sldId="1372"/>
            <ac:spMk id="2" creationId="{0A2136B8-51DA-CEFF-0A86-6BF5A7ADE22D}"/>
          </ac:spMkLst>
        </pc:spChg>
        <pc:spChg chg="mod">
          <ac:chgData name="Karl Michael Höferl" userId="544d2ce1-0a3b-4706-9dfd-c6d69d0e3c8e" providerId="ADAL" clId="{9537964C-75E3-49E5-A287-EB84A826DE5C}" dt="2025-04-02T09:14:08.333" v="17857" actId="790"/>
          <ac:spMkLst>
            <pc:docMk/>
            <pc:sldMk cId="3373749117" sldId="1372"/>
            <ac:spMk id="3" creationId="{5D0C8C40-F96E-C9A3-C320-35A7E6357A6E}"/>
          </ac:spMkLst>
        </pc:spChg>
        <pc:spChg chg="mod">
          <ac:chgData name="Karl Michael Höferl" userId="544d2ce1-0a3b-4706-9dfd-c6d69d0e3c8e" providerId="ADAL" clId="{9537964C-75E3-49E5-A287-EB84A826DE5C}" dt="2025-04-02T09:14:08.334" v="17858" actId="790"/>
          <ac:spMkLst>
            <pc:docMk/>
            <pc:sldMk cId="3373749117" sldId="1372"/>
            <ac:spMk id="6" creationId="{6909ED7B-8078-830B-53DF-EEB7E8121F9A}"/>
          </ac:spMkLst>
        </pc:spChg>
        <pc:spChg chg="mod">
          <ac:chgData name="Karl Michael Höferl" userId="544d2ce1-0a3b-4706-9dfd-c6d69d0e3c8e" providerId="ADAL" clId="{9537964C-75E3-49E5-A287-EB84A826DE5C}" dt="2025-04-02T09:14:08.346" v="17859" actId="790"/>
          <ac:spMkLst>
            <pc:docMk/>
            <pc:sldMk cId="3373749117" sldId="1372"/>
            <ac:spMk id="12" creationId="{03D20122-9F1B-850B-4E90-329BC68873C0}"/>
          </ac:spMkLst>
        </pc:spChg>
      </pc:sldChg>
      <pc:sldChg chg="addSp delSp modSp new mod">
        <pc:chgData name="Karl Michael Höferl" userId="544d2ce1-0a3b-4706-9dfd-c6d69d0e3c8e" providerId="ADAL" clId="{9537964C-75E3-49E5-A287-EB84A826DE5C}" dt="2025-04-05T06:33:14.464" v="18388" actId="1038"/>
        <pc:sldMkLst>
          <pc:docMk/>
          <pc:sldMk cId="4235709679" sldId="1373"/>
        </pc:sldMkLst>
        <pc:spChg chg="mod">
          <ac:chgData name="Karl Michael Höferl" userId="544d2ce1-0a3b-4706-9dfd-c6d69d0e3c8e" providerId="ADAL" clId="{9537964C-75E3-49E5-A287-EB84A826DE5C}" dt="2025-04-02T09:14:08.325" v="17852" actId="790"/>
          <ac:spMkLst>
            <pc:docMk/>
            <pc:sldMk cId="4235709679" sldId="1373"/>
            <ac:spMk id="2" creationId="{32AD238D-D977-80F5-6CD7-31197183A944}"/>
          </ac:spMkLst>
        </pc:spChg>
        <pc:spChg chg="mod">
          <ac:chgData name="Karl Michael Höferl" userId="544d2ce1-0a3b-4706-9dfd-c6d69d0e3c8e" providerId="ADAL" clId="{9537964C-75E3-49E5-A287-EB84A826DE5C}" dt="2025-04-02T09:14:08.327" v="17853" actId="790"/>
          <ac:spMkLst>
            <pc:docMk/>
            <pc:sldMk cId="4235709679" sldId="1373"/>
            <ac:spMk id="3" creationId="{672F8EF2-5A6C-F9F3-CA79-986387E3D3EF}"/>
          </ac:spMkLst>
        </pc:spChg>
        <pc:spChg chg="mod">
          <ac:chgData name="Karl Michael Höferl" userId="544d2ce1-0a3b-4706-9dfd-c6d69d0e3c8e" providerId="ADAL" clId="{9537964C-75E3-49E5-A287-EB84A826DE5C}" dt="2025-04-02T09:14:08.329" v="17854" actId="790"/>
          <ac:spMkLst>
            <pc:docMk/>
            <pc:sldMk cId="4235709679" sldId="1373"/>
            <ac:spMk id="5" creationId="{00F4FB96-C89A-E4BC-9397-4A139A340472}"/>
          </ac:spMkLst>
        </pc:spChg>
        <pc:spChg chg="mod">
          <ac:chgData name="Karl Michael Höferl" userId="544d2ce1-0a3b-4706-9dfd-c6d69d0e3c8e" providerId="ADAL" clId="{9537964C-75E3-49E5-A287-EB84A826DE5C}" dt="2025-04-02T09:14:08.330" v="17855" actId="790"/>
          <ac:spMkLst>
            <pc:docMk/>
            <pc:sldMk cId="4235709679" sldId="1373"/>
            <ac:spMk id="6" creationId="{8DC411E8-E848-C9E2-2DD9-3E34758A54C3}"/>
          </ac:spMkLst>
        </pc:spChg>
        <pc:spChg chg="add mod">
          <ac:chgData name="Karl Michael Höferl" userId="544d2ce1-0a3b-4706-9dfd-c6d69d0e3c8e" providerId="ADAL" clId="{9537964C-75E3-49E5-A287-EB84A826DE5C}" dt="2025-04-05T06:33:14.464" v="18388" actId="1038"/>
          <ac:spMkLst>
            <pc:docMk/>
            <pc:sldMk cId="4235709679" sldId="1373"/>
            <ac:spMk id="7" creationId="{38B4B3CE-A0BC-80E6-7ADA-0BDEBF78A5B1}"/>
          </ac:spMkLst>
        </pc:spChg>
        <pc:picChg chg="add mod">
          <ac:chgData name="Karl Michael Höferl" userId="544d2ce1-0a3b-4706-9dfd-c6d69d0e3c8e" providerId="ADAL" clId="{9537964C-75E3-49E5-A287-EB84A826DE5C}" dt="2025-03-27T10:49:55.377" v="7682"/>
          <ac:picMkLst>
            <pc:docMk/>
            <pc:sldMk cId="4235709679" sldId="1373"/>
            <ac:picMk id="16" creationId="{BCE40B14-6362-ED5E-B177-E7AA259CF688}"/>
          </ac:picMkLst>
        </pc:picChg>
      </pc:sldChg>
      <pc:sldChg chg="modSp add del mod">
        <pc:chgData name="Karl Michael Höferl" userId="544d2ce1-0a3b-4706-9dfd-c6d69d0e3c8e" providerId="ADAL" clId="{9537964C-75E3-49E5-A287-EB84A826DE5C}" dt="2025-03-27T12:12:05.857" v="9279" actId="47"/>
        <pc:sldMkLst>
          <pc:docMk/>
          <pc:sldMk cId="4078527220" sldId="1374"/>
        </pc:sldMkLst>
      </pc:sldChg>
      <pc:sldChg chg="addSp modSp new mod">
        <pc:chgData name="Karl Michael Höferl" userId="544d2ce1-0a3b-4706-9dfd-c6d69d0e3c8e" providerId="ADAL" clId="{9537964C-75E3-49E5-A287-EB84A826DE5C}" dt="2025-04-02T09:14:08.398" v="17873" actId="790"/>
        <pc:sldMkLst>
          <pc:docMk/>
          <pc:sldMk cId="3840304297" sldId="1375"/>
        </pc:sldMkLst>
        <pc:spChg chg="mod">
          <ac:chgData name="Karl Michael Höferl" userId="544d2ce1-0a3b-4706-9dfd-c6d69d0e3c8e" providerId="ADAL" clId="{9537964C-75E3-49E5-A287-EB84A826DE5C}" dt="2025-04-02T09:14:08.362" v="17868" actId="790"/>
          <ac:spMkLst>
            <pc:docMk/>
            <pc:sldMk cId="3840304297" sldId="1375"/>
            <ac:spMk id="2" creationId="{8FC2805D-BCA7-4060-85B4-246ACE68AD31}"/>
          </ac:spMkLst>
        </pc:spChg>
        <pc:spChg chg="mod">
          <ac:chgData name="Karl Michael Höferl" userId="544d2ce1-0a3b-4706-9dfd-c6d69d0e3c8e" providerId="ADAL" clId="{9537964C-75E3-49E5-A287-EB84A826DE5C}" dt="2025-04-02T09:14:08.364" v="17869" actId="790"/>
          <ac:spMkLst>
            <pc:docMk/>
            <pc:sldMk cId="3840304297" sldId="1375"/>
            <ac:spMk id="3" creationId="{B3A76070-F381-09ED-423F-BF38460733F3}"/>
          </ac:spMkLst>
        </pc:spChg>
        <pc:spChg chg="mod">
          <ac:chgData name="Karl Michael Höferl" userId="544d2ce1-0a3b-4706-9dfd-c6d69d0e3c8e" providerId="ADAL" clId="{9537964C-75E3-49E5-A287-EB84A826DE5C}" dt="2025-04-02T09:14:08.372" v="17870" actId="790"/>
          <ac:spMkLst>
            <pc:docMk/>
            <pc:sldMk cId="3840304297" sldId="1375"/>
            <ac:spMk id="4" creationId="{77177559-03DE-9CC3-6C37-63FF39F41297}"/>
          </ac:spMkLst>
        </pc:spChg>
        <pc:spChg chg="mod">
          <ac:chgData name="Karl Michael Höferl" userId="544d2ce1-0a3b-4706-9dfd-c6d69d0e3c8e" providerId="ADAL" clId="{9537964C-75E3-49E5-A287-EB84A826DE5C}" dt="2025-04-02T09:14:08.375" v="17871" actId="790"/>
          <ac:spMkLst>
            <pc:docMk/>
            <pc:sldMk cId="3840304297" sldId="1375"/>
            <ac:spMk id="5" creationId="{81A31FD8-04A7-FBA8-DB0C-D142E59E54C3}"/>
          </ac:spMkLst>
        </pc:spChg>
        <pc:spChg chg="mod">
          <ac:chgData name="Karl Michael Höferl" userId="544d2ce1-0a3b-4706-9dfd-c6d69d0e3c8e" providerId="ADAL" clId="{9537964C-75E3-49E5-A287-EB84A826DE5C}" dt="2025-04-02T09:14:08.378" v="17872" actId="790"/>
          <ac:spMkLst>
            <pc:docMk/>
            <pc:sldMk cId="3840304297" sldId="1375"/>
            <ac:spMk id="6" creationId="{78D70B66-909E-34CD-50A6-56D40212A8CC}"/>
          </ac:spMkLst>
        </pc:spChg>
        <pc:spChg chg="add mod">
          <ac:chgData name="Karl Michael Höferl" userId="544d2ce1-0a3b-4706-9dfd-c6d69d0e3c8e" providerId="ADAL" clId="{9537964C-75E3-49E5-A287-EB84A826DE5C}" dt="2025-04-02T09:14:08.398" v="17873" actId="790"/>
          <ac:spMkLst>
            <pc:docMk/>
            <pc:sldMk cId="3840304297" sldId="1375"/>
            <ac:spMk id="8" creationId="{04DD6679-E04E-EA20-0702-2A427D5F479D}"/>
          </ac:spMkLst>
        </pc:spChg>
      </pc:sldChg>
      <pc:sldChg chg="modSp new mod">
        <pc:chgData name="Karl Michael Höferl" userId="544d2ce1-0a3b-4706-9dfd-c6d69d0e3c8e" providerId="ADAL" clId="{9537964C-75E3-49E5-A287-EB84A826DE5C}" dt="2025-04-02T09:14:08.418" v="17883" actId="790"/>
        <pc:sldMkLst>
          <pc:docMk/>
          <pc:sldMk cId="4202290261" sldId="1376"/>
        </pc:sldMkLst>
        <pc:spChg chg="mod">
          <ac:chgData name="Karl Michael Höferl" userId="544d2ce1-0a3b-4706-9dfd-c6d69d0e3c8e" providerId="ADAL" clId="{9537964C-75E3-49E5-A287-EB84A826DE5C}" dt="2025-04-02T09:14:08.410" v="17879" actId="790"/>
          <ac:spMkLst>
            <pc:docMk/>
            <pc:sldMk cId="4202290261" sldId="1376"/>
            <ac:spMk id="2" creationId="{AFDA9ED7-EAC7-13D2-1A58-15AA1301DD5C}"/>
          </ac:spMkLst>
        </pc:spChg>
        <pc:spChg chg="mod">
          <ac:chgData name="Karl Michael Höferl" userId="544d2ce1-0a3b-4706-9dfd-c6d69d0e3c8e" providerId="ADAL" clId="{9537964C-75E3-49E5-A287-EB84A826DE5C}" dt="2025-04-02T09:14:08.411" v="17880" actId="790"/>
          <ac:spMkLst>
            <pc:docMk/>
            <pc:sldMk cId="4202290261" sldId="1376"/>
            <ac:spMk id="3" creationId="{CDFEEBFD-C54F-AC88-2534-AE3126CEC9E9}"/>
          </ac:spMkLst>
        </pc:spChg>
        <pc:spChg chg="mod">
          <ac:chgData name="Karl Michael Höferl" userId="544d2ce1-0a3b-4706-9dfd-c6d69d0e3c8e" providerId="ADAL" clId="{9537964C-75E3-49E5-A287-EB84A826DE5C}" dt="2025-04-02T09:14:08.415" v="17881" actId="790"/>
          <ac:spMkLst>
            <pc:docMk/>
            <pc:sldMk cId="4202290261" sldId="1376"/>
            <ac:spMk id="4" creationId="{1CC5B633-BD45-5DF6-64C8-3D0172B1C7DE}"/>
          </ac:spMkLst>
        </pc:spChg>
        <pc:spChg chg="mod">
          <ac:chgData name="Karl Michael Höferl" userId="544d2ce1-0a3b-4706-9dfd-c6d69d0e3c8e" providerId="ADAL" clId="{9537964C-75E3-49E5-A287-EB84A826DE5C}" dt="2025-04-02T09:14:08.417" v="17882" actId="790"/>
          <ac:spMkLst>
            <pc:docMk/>
            <pc:sldMk cId="4202290261" sldId="1376"/>
            <ac:spMk id="5" creationId="{79460351-DC46-73F7-FDF5-41CF1C4ADE36}"/>
          </ac:spMkLst>
        </pc:spChg>
        <pc:spChg chg="mod">
          <ac:chgData name="Karl Michael Höferl" userId="544d2ce1-0a3b-4706-9dfd-c6d69d0e3c8e" providerId="ADAL" clId="{9537964C-75E3-49E5-A287-EB84A826DE5C}" dt="2025-04-02T09:14:08.418" v="17883" actId="790"/>
          <ac:spMkLst>
            <pc:docMk/>
            <pc:sldMk cId="4202290261" sldId="1376"/>
            <ac:spMk id="6" creationId="{11F2984B-F533-CD5E-6AC6-8459C8D0FEA4}"/>
          </ac:spMkLst>
        </pc:spChg>
      </pc:sldChg>
      <pc:sldChg chg="modSp new mod">
        <pc:chgData name="Karl Michael Höferl" userId="544d2ce1-0a3b-4706-9dfd-c6d69d0e3c8e" providerId="ADAL" clId="{9537964C-75E3-49E5-A287-EB84A826DE5C}" dt="2025-04-02T09:14:08.454" v="17898" actId="790"/>
        <pc:sldMkLst>
          <pc:docMk/>
          <pc:sldMk cId="1487131744" sldId="1377"/>
        </pc:sldMkLst>
        <pc:spChg chg="mod">
          <ac:chgData name="Karl Michael Höferl" userId="544d2ce1-0a3b-4706-9dfd-c6d69d0e3c8e" providerId="ADAL" clId="{9537964C-75E3-49E5-A287-EB84A826DE5C}" dt="2025-04-02T09:14:08.443" v="17894" actId="790"/>
          <ac:spMkLst>
            <pc:docMk/>
            <pc:sldMk cId="1487131744" sldId="1377"/>
            <ac:spMk id="2" creationId="{4864F13D-C50C-5549-BB11-715030295855}"/>
          </ac:spMkLst>
        </pc:spChg>
        <pc:spChg chg="mod">
          <ac:chgData name="Karl Michael Höferl" userId="544d2ce1-0a3b-4706-9dfd-c6d69d0e3c8e" providerId="ADAL" clId="{9537964C-75E3-49E5-A287-EB84A826DE5C}" dt="2025-04-02T09:14:08.445" v="17895" actId="790"/>
          <ac:spMkLst>
            <pc:docMk/>
            <pc:sldMk cId="1487131744" sldId="1377"/>
            <ac:spMk id="3" creationId="{9CF2F9F4-9169-0761-4ED9-56E7BDBA878F}"/>
          </ac:spMkLst>
        </pc:spChg>
        <pc:spChg chg="mod">
          <ac:chgData name="Karl Michael Höferl" userId="544d2ce1-0a3b-4706-9dfd-c6d69d0e3c8e" providerId="ADAL" clId="{9537964C-75E3-49E5-A287-EB84A826DE5C}" dt="2025-04-02T09:14:08.451" v="17896" actId="790"/>
          <ac:spMkLst>
            <pc:docMk/>
            <pc:sldMk cId="1487131744" sldId="1377"/>
            <ac:spMk id="4" creationId="{B267EE16-2DC6-FB8D-63CB-149E05EDDB71}"/>
          </ac:spMkLst>
        </pc:spChg>
        <pc:spChg chg="mod">
          <ac:chgData name="Karl Michael Höferl" userId="544d2ce1-0a3b-4706-9dfd-c6d69d0e3c8e" providerId="ADAL" clId="{9537964C-75E3-49E5-A287-EB84A826DE5C}" dt="2025-04-02T09:14:08.453" v="17897" actId="790"/>
          <ac:spMkLst>
            <pc:docMk/>
            <pc:sldMk cId="1487131744" sldId="1377"/>
            <ac:spMk id="5" creationId="{3FF536CB-5E23-2150-91A1-02839AF29BD2}"/>
          </ac:spMkLst>
        </pc:spChg>
        <pc:spChg chg="mod">
          <ac:chgData name="Karl Michael Höferl" userId="544d2ce1-0a3b-4706-9dfd-c6d69d0e3c8e" providerId="ADAL" clId="{9537964C-75E3-49E5-A287-EB84A826DE5C}" dt="2025-04-02T09:14:08.454" v="17898" actId="790"/>
          <ac:spMkLst>
            <pc:docMk/>
            <pc:sldMk cId="1487131744" sldId="1377"/>
            <ac:spMk id="6" creationId="{42C16D5E-CD6C-F252-A34B-B74C57EBDB3F}"/>
          </ac:spMkLst>
        </pc:spChg>
      </pc:sldChg>
      <pc:sldChg chg="modSp add del mod ord">
        <pc:chgData name="Karl Michael Höferl" userId="544d2ce1-0a3b-4706-9dfd-c6d69d0e3c8e" providerId="ADAL" clId="{9537964C-75E3-49E5-A287-EB84A826DE5C}" dt="2025-03-27T12:29:15.943" v="9802" actId="47"/>
        <pc:sldMkLst>
          <pc:docMk/>
          <pc:sldMk cId="2345224004" sldId="1378"/>
        </pc:sldMkLst>
      </pc:sldChg>
      <pc:sldChg chg="modSp add mod">
        <pc:chgData name="Karl Michael Höferl" userId="544d2ce1-0a3b-4706-9dfd-c6d69d0e3c8e" providerId="ADAL" clId="{9537964C-75E3-49E5-A287-EB84A826DE5C}" dt="2025-04-02T09:14:08.322" v="17851" actId="790"/>
        <pc:sldMkLst>
          <pc:docMk/>
          <pc:sldMk cId="4068237351" sldId="1379"/>
        </pc:sldMkLst>
        <pc:spChg chg="mod">
          <ac:chgData name="Karl Michael Höferl" userId="544d2ce1-0a3b-4706-9dfd-c6d69d0e3c8e" providerId="ADAL" clId="{9537964C-75E3-49E5-A287-EB84A826DE5C}" dt="2025-04-02T09:14:08.315" v="17847" actId="790"/>
          <ac:spMkLst>
            <pc:docMk/>
            <pc:sldMk cId="4068237351" sldId="1379"/>
            <ac:spMk id="2" creationId="{D183478D-9931-B516-C37A-3ACB3C6C2976}"/>
          </ac:spMkLst>
        </pc:spChg>
        <pc:spChg chg="mod">
          <ac:chgData name="Karl Michael Höferl" userId="544d2ce1-0a3b-4706-9dfd-c6d69d0e3c8e" providerId="ADAL" clId="{9537964C-75E3-49E5-A287-EB84A826DE5C}" dt="2025-04-02T09:14:08.316" v="17848" actId="790"/>
          <ac:spMkLst>
            <pc:docMk/>
            <pc:sldMk cId="4068237351" sldId="1379"/>
            <ac:spMk id="3" creationId="{4632543C-9A29-84C2-9B7C-D435F913C276}"/>
          </ac:spMkLst>
        </pc:spChg>
        <pc:spChg chg="mod">
          <ac:chgData name="Karl Michael Höferl" userId="544d2ce1-0a3b-4706-9dfd-c6d69d0e3c8e" providerId="ADAL" clId="{9537964C-75E3-49E5-A287-EB84A826DE5C}" dt="2025-04-02T09:14:08.319" v="17849" actId="790"/>
          <ac:spMkLst>
            <pc:docMk/>
            <pc:sldMk cId="4068237351" sldId="1379"/>
            <ac:spMk id="4" creationId="{EEC56635-1739-4B3E-9775-F37024E935F1}"/>
          </ac:spMkLst>
        </pc:spChg>
        <pc:spChg chg="mod">
          <ac:chgData name="Karl Michael Höferl" userId="544d2ce1-0a3b-4706-9dfd-c6d69d0e3c8e" providerId="ADAL" clId="{9537964C-75E3-49E5-A287-EB84A826DE5C}" dt="2025-04-02T09:14:08.321" v="17850" actId="790"/>
          <ac:spMkLst>
            <pc:docMk/>
            <pc:sldMk cId="4068237351" sldId="1379"/>
            <ac:spMk id="5" creationId="{2F72F72E-5FBF-4DA0-F90C-3211D1DCAB47}"/>
          </ac:spMkLst>
        </pc:spChg>
        <pc:spChg chg="mod">
          <ac:chgData name="Karl Michael Höferl" userId="544d2ce1-0a3b-4706-9dfd-c6d69d0e3c8e" providerId="ADAL" clId="{9537964C-75E3-49E5-A287-EB84A826DE5C}" dt="2025-04-02T09:14:08.322" v="17851" actId="790"/>
          <ac:spMkLst>
            <pc:docMk/>
            <pc:sldMk cId="4068237351" sldId="1379"/>
            <ac:spMk id="6" creationId="{B8F6562C-C25C-B529-3DE6-9C258A50C9B8}"/>
          </ac:spMkLst>
        </pc:spChg>
      </pc:sldChg>
      <pc:sldChg chg="modSp add mod">
        <pc:chgData name="Karl Michael Höferl" userId="544d2ce1-0a3b-4706-9dfd-c6d69d0e3c8e" providerId="ADAL" clId="{9537964C-75E3-49E5-A287-EB84A826DE5C}" dt="2025-04-02T09:14:08.407" v="17878" actId="790"/>
        <pc:sldMkLst>
          <pc:docMk/>
          <pc:sldMk cId="781952139" sldId="1380"/>
        </pc:sldMkLst>
        <pc:spChg chg="mod">
          <ac:chgData name="Karl Michael Höferl" userId="544d2ce1-0a3b-4706-9dfd-c6d69d0e3c8e" providerId="ADAL" clId="{9537964C-75E3-49E5-A287-EB84A826DE5C}" dt="2025-04-02T09:14:08.399" v="17874" actId="790"/>
          <ac:spMkLst>
            <pc:docMk/>
            <pc:sldMk cId="781952139" sldId="1380"/>
            <ac:spMk id="2" creationId="{2332F92A-94AC-0CEA-5256-239500C6300B}"/>
          </ac:spMkLst>
        </pc:spChg>
        <pc:spChg chg="mod">
          <ac:chgData name="Karl Michael Höferl" userId="544d2ce1-0a3b-4706-9dfd-c6d69d0e3c8e" providerId="ADAL" clId="{9537964C-75E3-49E5-A287-EB84A826DE5C}" dt="2025-04-02T09:14:08.401" v="17875" actId="790"/>
          <ac:spMkLst>
            <pc:docMk/>
            <pc:sldMk cId="781952139" sldId="1380"/>
            <ac:spMk id="3" creationId="{7DCDBC10-FECD-65F3-3C44-8A404661DAC7}"/>
          </ac:spMkLst>
        </pc:spChg>
        <pc:spChg chg="mod">
          <ac:chgData name="Karl Michael Höferl" userId="544d2ce1-0a3b-4706-9dfd-c6d69d0e3c8e" providerId="ADAL" clId="{9537964C-75E3-49E5-A287-EB84A826DE5C}" dt="2025-04-02T09:14:08.404" v="17876" actId="790"/>
          <ac:spMkLst>
            <pc:docMk/>
            <pc:sldMk cId="781952139" sldId="1380"/>
            <ac:spMk id="4" creationId="{9AC1E8E4-C36B-3F83-180F-7875157B124A}"/>
          </ac:spMkLst>
        </pc:spChg>
        <pc:spChg chg="mod">
          <ac:chgData name="Karl Michael Höferl" userId="544d2ce1-0a3b-4706-9dfd-c6d69d0e3c8e" providerId="ADAL" clId="{9537964C-75E3-49E5-A287-EB84A826DE5C}" dt="2025-04-02T09:14:08.405" v="17877" actId="790"/>
          <ac:spMkLst>
            <pc:docMk/>
            <pc:sldMk cId="781952139" sldId="1380"/>
            <ac:spMk id="5" creationId="{CD6E63B8-0334-924D-81E5-8083491FC684}"/>
          </ac:spMkLst>
        </pc:spChg>
        <pc:spChg chg="mod">
          <ac:chgData name="Karl Michael Höferl" userId="544d2ce1-0a3b-4706-9dfd-c6d69d0e3c8e" providerId="ADAL" clId="{9537964C-75E3-49E5-A287-EB84A826DE5C}" dt="2025-04-02T09:14:08.407" v="17878" actId="790"/>
          <ac:spMkLst>
            <pc:docMk/>
            <pc:sldMk cId="781952139" sldId="1380"/>
            <ac:spMk id="6" creationId="{F3C7BA02-B3A2-A9D1-ACCE-095C979CF881}"/>
          </ac:spMkLst>
        </pc:spChg>
      </pc:sldChg>
      <pc:sldChg chg="modSp add mod">
        <pc:chgData name="Karl Michael Höferl" userId="544d2ce1-0a3b-4706-9dfd-c6d69d0e3c8e" providerId="ADAL" clId="{9537964C-75E3-49E5-A287-EB84A826DE5C}" dt="2025-04-02T09:14:08.434" v="17888" actId="790"/>
        <pc:sldMkLst>
          <pc:docMk/>
          <pc:sldMk cId="774704533" sldId="1381"/>
        </pc:sldMkLst>
        <pc:spChg chg="mod">
          <ac:chgData name="Karl Michael Höferl" userId="544d2ce1-0a3b-4706-9dfd-c6d69d0e3c8e" providerId="ADAL" clId="{9537964C-75E3-49E5-A287-EB84A826DE5C}" dt="2025-04-02T09:14:08.420" v="17884" actId="790"/>
          <ac:spMkLst>
            <pc:docMk/>
            <pc:sldMk cId="774704533" sldId="1381"/>
            <ac:spMk id="2" creationId="{056663E3-1149-7046-4646-F0D63246D0F4}"/>
          </ac:spMkLst>
        </pc:spChg>
        <pc:spChg chg="mod">
          <ac:chgData name="Karl Michael Höferl" userId="544d2ce1-0a3b-4706-9dfd-c6d69d0e3c8e" providerId="ADAL" clId="{9537964C-75E3-49E5-A287-EB84A826DE5C}" dt="2025-04-02T09:14:08.421" v="17885" actId="790"/>
          <ac:spMkLst>
            <pc:docMk/>
            <pc:sldMk cId="774704533" sldId="1381"/>
            <ac:spMk id="3" creationId="{5DFA7B6C-7B98-0EF9-9A2B-1B711C3906F9}"/>
          </ac:spMkLst>
        </pc:spChg>
        <pc:spChg chg="mod">
          <ac:chgData name="Karl Michael Höferl" userId="544d2ce1-0a3b-4706-9dfd-c6d69d0e3c8e" providerId="ADAL" clId="{9537964C-75E3-49E5-A287-EB84A826DE5C}" dt="2025-04-02T09:14:08.430" v="17886" actId="790"/>
          <ac:spMkLst>
            <pc:docMk/>
            <pc:sldMk cId="774704533" sldId="1381"/>
            <ac:spMk id="4" creationId="{7E4607AA-5321-D039-61A5-5D148E1E8A7A}"/>
          </ac:spMkLst>
        </pc:spChg>
        <pc:spChg chg="mod">
          <ac:chgData name="Karl Michael Höferl" userId="544d2ce1-0a3b-4706-9dfd-c6d69d0e3c8e" providerId="ADAL" clId="{9537964C-75E3-49E5-A287-EB84A826DE5C}" dt="2025-04-02T09:14:08.432" v="17887" actId="790"/>
          <ac:spMkLst>
            <pc:docMk/>
            <pc:sldMk cId="774704533" sldId="1381"/>
            <ac:spMk id="5" creationId="{667A47C3-D222-5A68-635A-3AFEB5844CF7}"/>
          </ac:spMkLst>
        </pc:spChg>
        <pc:spChg chg="mod">
          <ac:chgData name="Karl Michael Höferl" userId="544d2ce1-0a3b-4706-9dfd-c6d69d0e3c8e" providerId="ADAL" clId="{9537964C-75E3-49E5-A287-EB84A826DE5C}" dt="2025-04-02T09:14:08.434" v="17888" actId="790"/>
          <ac:spMkLst>
            <pc:docMk/>
            <pc:sldMk cId="774704533" sldId="1381"/>
            <ac:spMk id="6" creationId="{65812F1B-54CC-1EA4-837C-852C86E8C915}"/>
          </ac:spMkLst>
        </pc:spChg>
      </pc:sldChg>
      <pc:sldChg chg="modSp add mod">
        <pc:chgData name="Karl Michael Höferl" userId="544d2ce1-0a3b-4706-9dfd-c6d69d0e3c8e" providerId="ADAL" clId="{9537964C-75E3-49E5-A287-EB84A826DE5C}" dt="2025-04-02T09:14:08.442" v="17893" actId="790"/>
        <pc:sldMkLst>
          <pc:docMk/>
          <pc:sldMk cId="2536656284" sldId="1382"/>
        </pc:sldMkLst>
        <pc:spChg chg="mod">
          <ac:chgData name="Karl Michael Höferl" userId="544d2ce1-0a3b-4706-9dfd-c6d69d0e3c8e" providerId="ADAL" clId="{9537964C-75E3-49E5-A287-EB84A826DE5C}" dt="2025-04-02T09:14:08.435" v="17889" actId="790"/>
          <ac:spMkLst>
            <pc:docMk/>
            <pc:sldMk cId="2536656284" sldId="1382"/>
            <ac:spMk id="2" creationId="{D8943739-90BD-674C-A3CC-AB6C5400ED67}"/>
          </ac:spMkLst>
        </pc:spChg>
        <pc:spChg chg="mod">
          <ac:chgData name="Karl Michael Höferl" userId="544d2ce1-0a3b-4706-9dfd-c6d69d0e3c8e" providerId="ADAL" clId="{9537964C-75E3-49E5-A287-EB84A826DE5C}" dt="2025-04-02T09:14:08.437" v="17890" actId="790"/>
          <ac:spMkLst>
            <pc:docMk/>
            <pc:sldMk cId="2536656284" sldId="1382"/>
            <ac:spMk id="3" creationId="{0EA7813C-3931-6AAB-12A8-E253F2198CDF}"/>
          </ac:spMkLst>
        </pc:spChg>
        <pc:spChg chg="mod">
          <ac:chgData name="Karl Michael Höferl" userId="544d2ce1-0a3b-4706-9dfd-c6d69d0e3c8e" providerId="ADAL" clId="{9537964C-75E3-49E5-A287-EB84A826DE5C}" dt="2025-04-02T09:14:08.439" v="17891" actId="790"/>
          <ac:spMkLst>
            <pc:docMk/>
            <pc:sldMk cId="2536656284" sldId="1382"/>
            <ac:spMk id="4" creationId="{25412D0A-C50C-8641-72F1-96AD4E947551}"/>
          </ac:spMkLst>
        </pc:spChg>
        <pc:spChg chg="mod">
          <ac:chgData name="Karl Michael Höferl" userId="544d2ce1-0a3b-4706-9dfd-c6d69d0e3c8e" providerId="ADAL" clId="{9537964C-75E3-49E5-A287-EB84A826DE5C}" dt="2025-04-02T09:14:08.441" v="17892" actId="790"/>
          <ac:spMkLst>
            <pc:docMk/>
            <pc:sldMk cId="2536656284" sldId="1382"/>
            <ac:spMk id="5" creationId="{334604B3-AD9A-2815-332C-C5023AF50FE0}"/>
          </ac:spMkLst>
        </pc:spChg>
        <pc:spChg chg="mod">
          <ac:chgData name="Karl Michael Höferl" userId="544d2ce1-0a3b-4706-9dfd-c6d69d0e3c8e" providerId="ADAL" clId="{9537964C-75E3-49E5-A287-EB84A826DE5C}" dt="2025-04-02T09:14:08.442" v="17893" actId="790"/>
          <ac:spMkLst>
            <pc:docMk/>
            <pc:sldMk cId="2536656284" sldId="1382"/>
            <ac:spMk id="6" creationId="{7316A99A-0698-5A4D-1CA3-7E4FCCE1536B}"/>
          </ac:spMkLst>
        </pc:spChg>
      </pc:sldChg>
      <pc:sldChg chg="modSp add mod">
        <pc:chgData name="Karl Michael Höferl" userId="544d2ce1-0a3b-4706-9dfd-c6d69d0e3c8e" providerId="ADAL" clId="{9537964C-75E3-49E5-A287-EB84A826DE5C}" dt="2025-04-02T09:14:08.313" v="17846" actId="790"/>
        <pc:sldMkLst>
          <pc:docMk/>
          <pc:sldMk cId="341255103" sldId="1383"/>
        </pc:sldMkLst>
        <pc:spChg chg="mod">
          <ac:chgData name="Karl Michael Höferl" userId="544d2ce1-0a3b-4706-9dfd-c6d69d0e3c8e" providerId="ADAL" clId="{9537964C-75E3-49E5-A287-EB84A826DE5C}" dt="2025-04-02T09:14:08.305" v="17842" actId="790"/>
          <ac:spMkLst>
            <pc:docMk/>
            <pc:sldMk cId="341255103" sldId="1383"/>
            <ac:spMk id="2" creationId="{BD282C49-7723-850C-9825-4162683BA613}"/>
          </ac:spMkLst>
        </pc:spChg>
        <pc:spChg chg="mod">
          <ac:chgData name="Karl Michael Höferl" userId="544d2ce1-0a3b-4706-9dfd-c6d69d0e3c8e" providerId="ADAL" clId="{9537964C-75E3-49E5-A287-EB84A826DE5C}" dt="2025-04-02T09:14:08.307" v="17843" actId="790"/>
          <ac:spMkLst>
            <pc:docMk/>
            <pc:sldMk cId="341255103" sldId="1383"/>
            <ac:spMk id="3" creationId="{3FC5013A-C035-15AC-6240-1A09BFCC0553}"/>
          </ac:spMkLst>
        </pc:spChg>
        <pc:spChg chg="mod">
          <ac:chgData name="Karl Michael Höferl" userId="544d2ce1-0a3b-4706-9dfd-c6d69d0e3c8e" providerId="ADAL" clId="{9537964C-75E3-49E5-A287-EB84A826DE5C}" dt="2025-04-02T09:14:08.310" v="17844" actId="790"/>
          <ac:spMkLst>
            <pc:docMk/>
            <pc:sldMk cId="341255103" sldId="1383"/>
            <ac:spMk id="4" creationId="{3288F539-46C5-537A-706C-2BE13B7AFB86}"/>
          </ac:spMkLst>
        </pc:spChg>
        <pc:spChg chg="mod">
          <ac:chgData name="Karl Michael Höferl" userId="544d2ce1-0a3b-4706-9dfd-c6d69d0e3c8e" providerId="ADAL" clId="{9537964C-75E3-49E5-A287-EB84A826DE5C}" dt="2025-04-02T09:14:08.312" v="17845" actId="790"/>
          <ac:spMkLst>
            <pc:docMk/>
            <pc:sldMk cId="341255103" sldId="1383"/>
            <ac:spMk id="5" creationId="{8546CC26-72E8-F778-F4B4-BC59A42646F4}"/>
          </ac:spMkLst>
        </pc:spChg>
        <pc:spChg chg="mod">
          <ac:chgData name="Karl Michael Höferl" userId="544d2ce1-0a3b-4706-9dfd-c6d69d0e3c8e" providerId="ADAL" clId="{9537964C-75E3-49E5-A287-EB84A826DE5C}" dt="2025-04-02T09:14:08.313" v="17846" actId="790"/>
          <ac:spMkLst>
            <pc:docMk/>
            <pc:sldMk cId="341255103" sldId="1383"/>
            <ac:spMk id="6" creationId="{D7DB0738-3D82-6277-76A8-127D7E6A4873}"/>
          </ac:spMkLst>
        </pc:spChg>
      </pc:sldChg>
      <pc:sldChg chg="addSp modSp add mod">
        <pc:chgData name="Karl Michael Höferl" userId="544d2ce1-0a3b-4706-9dfd-c6d69d0e3c8e" providerId="ADAL" clId="{9537964C-75E3-49E5-A287-EB84A826DE5C}" dt="2025-04-02T09:14:08.472" v="17905" actId="790"/>
        <pc:sldMkLst>
          <pc:docMk/>
          <pc:sldMk cId="2105491618" sldId="1384"/>
        </pc:sldMkLst>
        <pc:spChg chg="mod">
          <ac:chgData name="Karl Michael Höferl" userId="544d2ce1-0a3b-4706-9dfd-c6d69d0e3c8e" providerId="ADAL" clId="{9537964C-75E3-49E5-A287-EB84A826DE5C}" dt="2025-04-02T09:14:08.456" v="17899" actId="790"/>
          <ac:spMkLst>
            <pc:docMk/>
            <pc:sldMk cId="2105491618" sldId="1384"/>
            <ac:spMk id="2" creationId="{8A90E4B2-2C09-ED09-0AB3-C66F4763733A}"/>
          </ac:spMkLst>
        </pc:spChg>
        <pc:spChg chg="mod">
          <ac:chgData name="Karl Michael Höferl" userId="544d2ce1-0a3b-4706-9dfd-c6d69d0e3c8e" providerId="ADAL" clId="{9537964C-75E3-49E5-A287-EB84A826DE5C}" dt="2025-04-02T09:14:08.457" v="17900" actId="790"/>
          <ac:spMkLst>
            <pc:docMk/>
            <pc:sldMk cId="2105491618" sldId="1384"/>
            <ac:spMk id="3" creationId="{7BE4A63B-2FD2-15EE-8876-63008263ADA2}"/>
          </ac:spMkLst>
        </pc:spChg>
        <pc:spChg chg="mod">
          <ac:chgData name="Karl Michael Höferl" userId="544d2ce1-0a3b-4706-9dfd-c6d69d0e3c8e" providerId="ADAL" clId="{9537964C-75E3-49E5-A287-EB84A826DE5C}" dt="2025-04-02T09:14:08.464" v="17901" actId="790"/>
          <ac:spMkLst>
            <pc:docMk/>
            <pc:sldMk cId="2105491618" sldId="1384"/>
            <ac:spMk id="4" creationId="{8102D728-363C-F4E0-3A94-91E7A4DE5A83}"/>
          </ac:spMkLst>
        </pc:spChg>
        <pc:spChg chg="mod">
          <ac:chgData name="Karl Michael Höferl" userId="544d2ce1-0a3b-4706-9dfd-c6d69d0e3c8e" providerId="ADAL" clId="{9537964C-75E3-49E5-A287-EB84A826DE5C}" dt="2025-04-02T09:14:08.467" v="17902" actId="790"/>
          <ac:spMkLst>
            <pc:docMk/>
            <pc:sldMk cId="2105491618" sldId="1384"/>
            <ac:spMk id="5" creationId="{AC1349EF-78CE-6112-FD5A-EBE65A3A8C8B}"/>
          </ac:spMkLst>
        </pc:spChg>
        <pc:spChg chg="mod">
          <ac:chgData name="Karl Michael Höferl" userId="544d2ce1-0a3b-4706-9dfd-c6d69d0e3c8e" providerId="ADAL" clId="{9537964C-75E3-49E5-A287-EB84A826DE5C}" dt="2025-04-02T09:14:08.469" v="17903" actId="790"/>
          <ac:spMkLst>
            <pc:docMk/>
            <pc:sldMk cId="2105491618" sldId="1384"/>
            <ac:spMk id="6" creationId="{82708533-FBD6-A943-40D0-9C81BD26A76F}"/>
          </ac:spMkLst>
        </pc:spChg>
        <pc:spChg chg="add mod">
          <ac:chgData name="Karl Michael Höferl" userId="544d2ce1-0a3b-4706-9dfd-c6d69d0e3c8e" providerId="ADAL" clId="{9537964C-75E3-49E5-A287-EB84A826DE5C}" dt="2025-04-02T09:14:08.470" v="17904" actId="790"/>
          <ac:spMkLst>
            <pc:docMk/>
            <pc:sldMk cId="2105491618" sldId="1384"/>
            <ac:spMk id="7" creationId="{6251FB7B-F739-9CEF-9D9E-78E1D7BC63EB}"/>
          </ac:spMkLst>
        </pc:spChg>
        <pc:spChg chg="add mod">
          <ac:chgData name="Karl Michael Höferl" userId="544d2ce1-0a3b-4706-9dfd-c6d69d0e3c8e" providerId="ADAL" clId="{9537964C-75E3-49E5-A287-EB84A826DE5C}" dt="2025-04-02T09:14:08.472" v="17905" actId="790"/>
          <ac:spMkLst>
            <pc:docMk/>
            <pc:sldMk cId="2105491618" sldId="1384"/>
            <ac:spMk id="8" creationId="{F6E894D9-735C-7514-33F4-883A73912EC6}"/>
          </ac:spMkLst>
        </pc:spChg>
      </pc:sldChg>
      <pc:sldChg chg="modSp new del mod">
        <pc:chgData name="Karl Michael Höferl" userId="544d2ce1-0a3b-4706-9dfd-c6d69d0e3c8e" providerId="ADAL" clId="{9537964C-75E3-49E5-A287-EB84A826DE5C}" dt="2025-03-27T12:40:22.669" v="10332" actId="47"/>
        <pc:sldMkLst>
          <pc:docMk/>
          <pc:sldMk cId="3506836760" sldId="1384"/>
        </pc:sldMkLst>
      </pc:sldChg>
      <pc:sldChg chg="addSp delSp modSp new mod">
        <pc:chgData name="Karl Michael Höferl" userId="544d2ce1-0a3b-4706-9dfd-c6d69d0e3c8e" providerId="ADAL" clId="{9537964C-75E3-49E5-A287-EB84A826DE5C}" dt="2025-04-02T09:14:08.505" v="17914" actId="790"/>
        <pc:sldMkLst>
          <pc:docMk/>
          <pc:sldMk cId="2844474473" sldId="1385"/>
        </pc:sldMkLst>
        <pc:spChg chg="mod">
          <ac:chgData name="Karl Michael Höferl" userId="544d2ce1-0a3b-4706-9dfd-c6d69d0e3c8e" providerId="ADAL" clId="{9537964C-75E3-49E5-A287-EB84A826DE5C}" dt="2025-04-02T09:14:08.495" v="17910" actId="790"/>
          <ac:spMkLst>
            <pc:docMk/>
            <pc:sldMk cId="2844474473" sldId="1385"/>
            <ac:spMk id="2" creationId="{8C367904-F560-C8B2-8ECB-41DE874E9A7F}"/>
          </ac:spMkLst>
        </pc:spChg>
        <pc:spChg chg="mod">
          <ac:chgData name="Karl Michael Höferl" userId="544d2ce1-0a3b-4706-9dfd-c6d69d0e3c8e" providerId="ADAL" clId="{9537964C-75E3-49E5-A287-EB84A826DE5C}" dt="2025-04-02T09:14:08.497" v="17911" actId="790"/>
          <ac:spMkLst>
            <pc:docMk/>
            <pc:sldMk cId="2844474473" sldId="1385"/>
            <ac:spMk id="3" creationId="{8557B5AE-DC72-C3AB-33A3-C1F02ED40470}"/>
          </ac:spMkLst>
        </pc:spChg>
        <pc:spChg chg="mod">
          <ac:chgData name="Karl Michael Höferl" userId="544d2ce1-0a3b-4706-9dfd-c6d69d0e3c8e" providerId="ADAL" clId="{9537964C-75E3-49E5-A287-EB84A826DE5C}" dt="2025-04-02T09:14:08.502" v="17912" actId="790"/>
          <ac:spMkLst>
            <pc:docMk/>
            <pc:sldMk cId="2844474473" sldId="1385"/>
            <ac:spMk id="4" creationId="{9145091D-7FD4-ABE8-4F00-FEF657F36307}"/>
          </ac:spMkLst>
        </pc:spChg>
        <pc:spChg chg="mod">
          <ac:chgData name="Karl Michael Höferl" userId="544d2ce1-0a3b-4706-9dfd-c6d69d0e3c8e" providerId="ADAL" clId="{9537964C-75E3-49E5-A287-EB84A826DE5C}" dt="2025-04-02T09:14:08.504" v="17913" actId="790"/>
          <ac:spMkLst>
            <pc:docMk/>
            <pc:sldMk cId="2844474473" sldId="1385"/>
            <ac:spMk id="5" creationId="{75886E86-19B6-ED4C-4A63-4C76FAFA267F}"/>
          </ac:spMkLst>
        </pc:spChg>
        <pc:spChg chg="mod">
          <ac:chgData name="Karl Michael Höferl" userId="544d2ce1-0a3b-4706-9dfd-c6d69d0e3c8e" providerId="ADAL" clId="{9537964C-75E3-49E5-A287-EB84A826DE5C}" dt="2025-04-02T09:14:08.505" v="17914" actId="790"/>
          <ac:spMkLst>
            <pc:docMk/>
            <pc:sldMk cId="2844474473" sldId="1385"/>
            <ac:spMk id="6" creationId="{A2068858-DA8D-10EC-C3C4-88F32CC7AC27}"/>
          </ac:spMkLst>
        </pc:spChg>
      </pc:sldChg>
      <pc:sldChg chg="addSp delSp modSp add mod">
        <pc:chgData name="Karl Michael Höferl" userId="544d2ce1-0a3b-4706-9dfd-c6d69d0e3c8e" providerId="ADAL" clId="{9537964C-75E3-49E5-A287-EB84A826DE5C}" dt="2025-04-02T09:14:08.517" v="17923" actId="790"/>
        <pc:sldMkLst>
          <pc:docMk/>
          <pc:sldMk cId="4227206892" sldId="1386"/>
        </pc:sldMkLst>
        <pc:spChg chg="mod">
          <ac:chgData name="Karl Michael Höferl" userId="544d2ce1-0a3b-4706-9dfd-c6d69d0e3c8e" providerId="ADAL" clId="{9537964C-75E3-49E5-A287-EB84A826DE5C}" dt="2025-04-02T09:14:08.513" v="17920" actId="790"/>
          <ac:spMkLst>
            <pc:docMk/>
            <pc:sldMk cId="4227206892" sldId="1386"/>
            <ac:spMk id="2" creationId="{DF9B3591-31A8-614A-7D24-8C8A4F01D10D}"/>
          </ac:spMkLst>
        </pc:spChg>
        <pc:spChg chg="mod">
          <ac:chgData name="Karl Michael Höferl" userId="544d2ce1-0a3b-4706-9dfd-c6d69d0e3c8e" providerId="ADAL" clId="{9537964C-75E3-49E5-A287-EB84A826DE5C}" dt="2025-04-02T09:14:08.515" v="17921" actId="790"/>
          <ac:spMkLst>
            <pc:docMk/>
            <pc:sldMk cId="4227206892" sldId="1386"/>
            <ac:spMk id="3" creationId="{A3D87A53-3472-5715-2935-4EDA5CFC3A18}"/>
          </ac:spMkLst>
        </pc:spChg>
        <pc:spChg chg="mod">
          <ac:chgData name="Karl Michael Höferl" userId="544d2ce1-0a3b-4706-9dfd-c6d69d0e3c8e" providerId="ADAL" clId="{9537964C-75E3-49E5-A287-EB84A826DE5C}" dt="2025-04-02T09:14:08.515" v="17922" actId="790"/>
          <ac:spMkLst>
            <pc:docMk/>
            <pc:sldMk cId="4227206892" sldId="1386"/>
            <ac:spMk id="5" creationId="{9F5AB692-3B3C-6630-DC4E-A58DD7C389DA}"/>
          </ac:spMkLst>
        </pc:spChg>
        <pc:spChg chg="mod">
          <ac:chgData name="Karl Michael Höferl" userId="544d2ce1-0a3b-4706-9dfd-c6d69d0e3c8e" providerId="ADAL" clId="{9537964C-75E3-49E5-A287-EB84A826DE5C}" dt="2025-04-02T09:14:08.517" v="17923" actId="790"/>
          <ac:spMkLst>
            <pc:docMk/>
            <pc:sldMk cId="4227206892" sldId="1386"/>
            <ac:spMk id="6" creationId="{BA72F3A8-2D20-AEEB-1B1A-837640CD1B83}"/>
          </ac:spMkLst>
        </pc:spChg>
        <pc:picChg chg="add mod">
          <ac:chgData name="Karl Michael Höferl" userId="544d2ce1-0a3b-4706-9dfd-c6d69d0e3c8e" providerId="ADAL" clId="{9537964C-75E3-49E5-A287-EB84A826DE5C}" dt="2025-03-27T13:14:58.467" v="11858" actId="1076"/>
          <ac:picMkLst>
            <pc:docMk/>
            <pc:sldMk cId="4227206892" sldId="1386"/>
            <ac:picMk id="10" creationId="{65613567-1156-D9E4-E2AC-54A5BB5DEC13}"/>
          </ac:picMkLst>
        </pc:picChg>
      </pc:sldChg>
      <pc:sldChg chg="addSp delSp modSp add mod">
        <pc:chgData name="Karl Michael Höferl" userId="544d2ce1-0a3b-4706-9dfd-c6d69d0e3c8e" providerId="ADAL" clId="{9537964C-75E3-49E5-A287-EB84A826DE5C}" dt="2025-04-02T09:14:08.512" v="17919" actId="790"/>
        <pc:sldMkLst>
          <pc:docMk/>
          <pc:sldMk cId="2813420578" sldId="1387"/>
        </pc:sldMkLst>
        <pc:spChg chg="mod">
          <ac:chgData name="Karl Michael Höferl" userId="544d2ce1-0a3b-4706-9dfd-c6d69d0e3c8e" providerId="ADAL" clId="{9537964C-75E3-49E5-A287-EB84A826DE5C}" dt="2025-04-02T09:14:08.506" v="17915" actId="790"/>
          <ac:spMkLst>
            <pc:docMk/>
            <pc:sldMk cId="2813420578" sldId="1387"/>
            <ac:spMk id="2" creationId="{740CD8C7-5E46-7211-E9F5-AB2F93A61E10}"/>
          </ac:spMkLst>
        </pc:spChg>
        <pc:spChg chg="mod">
          <ac:chgData name="Karl Michael Höferl" userId="544d2ce1-0a3b-4706-9dfd-c6d69d0e3c8e" providerId="ADAL" clId="{9537964C-75E3-49E5-A287-EB84A826DE5C}" dt="2025-04-02T09:14:08.507" v="17916" actId="790"/>
          <ac:spMkLst>
            <pc:docMk/>
            <pc:sldMk cId="2813420578" sldId="1387"/>
            <ac:spMk id="3" creationId="{7C929D02-A99A-2B5E-80AB-FD1064CB5CC9}"/>
          </ac:spMkLst>
        </pc:spChg>
        <pc:spChg chg="mod">
          <ac:chgData name="Karl Michael Höferl" userId="544d2ce1-0a3b-4706-9dfd-c6d69d0e3c8e" providerId="ADAL" clId="{9537964C-75E3-49E5-A287-EB84A826DE5C}" dt="2025-04-02T09:14:08.508" v="17917" actId="790"/>
          <ac:spMkLst>
            <pc:docMk/>
            <pc:sldMk cId="2813420578" sldId="1387"/>
            <ac:spMk id="5" creationId="{748F89BE-3FAE-EDC8-561C-53E49395AC9B}"/>
          </ac:spMkLst>
        </pc:spChg>
        <pc:spChg chg="mod">
          <ac:chgData name="Karl Michael Höferl" userId="544d2ce1-0a3b-4706-9dfd-c6d69d0e3c8e" providerId="ADAL" clId="{9537964C-75E3-49E5-A287-EB84A826DE5C}" dt="2025-04-02T09:14:08.509" v="17918" actId="790"/>
          <ac:spMkLst>
            <pc:docMk/>
            <pc:sldMk cId="2813420578" sldId="1387"/>
            <ac:spMk id="6" creationId="{4DBA36C7-F611-F6DA-4ED8-811C4382C9BB}"/>
          </ac:spMkLst>
        </pc:spChg>
        <pc:spChg chg="add mod">
          <ac:chgData name="Karl Michael Höferl" userId="544d2ce1-0a3b-4706-9dfd-c6d69d0e3c8e" providerId="ADAL" clId="{9537964C-75E3-49E5-A287-EB84A826DE5C}" dt="2025-04-02T09:14:08.512" v="17919" actId="790"/>
          <ac:spMkLst>
            <pc:docMk/>
            <pc:sldMk cId="2813420578" sldId="1387"/>
            <ac:spMk id="13" creationId="{26046197-8E15-8AD4-825E-AF986757379C}"/>
          </ac:spMkLst>
        </pc:spChg>
        <pc:picChg chg="add mod">
          <ac:chgData name="Karl Michael Höferl" userId="544d2ce1-0a3b-4706-9dfd-c6d69d0e3c8e" providerId="ADAL" clId="{9537964C-75E3-49E5-A287-EB84A826DE5C}" dt="2025-03-27T13:23:27.664" v="11989" actId="1076"/>
          <ac:picMkLst>
            <pc:docMk/>
            <pc:sldMk cId="2813420578" sldId="1387"/>
            <ac:picMk id="14" creationId="{88B2A85E-975D-7432-4095-12739EE8FD2C}"/>
          </ac:picMkLst>
        </pc:picChg>
      </pc:sldChg>
      <pc:sldChg chg="add del">
        <pc:chgData name="Karl Michael Höferl" userId="544d2ce1-0a3b-4706-9dfd-c6d69d0e3c8e" providerId="ADAL" clId="{9537964C-75E3-49E5-A287-EB84A826DE5C}" dt="2025-03-27T13:48:29.422" v="12172" actId="47"/>
        <pc:sldMkLst>
          <pc:docMk/>
          <pc:sldMk cId="3213948245" sldId="1388"/>
        </pc:sldMkLst>
      </pc:sldChg>
      <pc:sldChg chg="modSp new mod">
        <pc:chgData name="Karl Michael Höferl" userId="544d2ce1-0a3b-4706-9dfd-c6d69d0e3c8e" providerId="ADAL" clId="{9537964C-75E3-49E5-A287-EB84A826DE5C}" dt="2025-04-02T09:14:08.527" v="17928" actId="790"/>
        <pc:sldMkLst>
          <pc:docMk/>
          <pc:sldMk cId="144634368" sldId="1389"/>
        </pc:sldMkLst>
        <pc:spChg chg="mod">
          <ac:chgData name="Karl Michael Höferl" userId="544d2ce1-0a3b-4706-9dfd-c6d69d0e3c8e" providerId="ADAL" clId="{9537964C-75E3-49E5-A287-EB84A826DE5C}" dt="2025-04-02T09:14:08.518" v="17924" actId="790"/>
          <ac:spMkLst>
            <pc:docMk/>
            <pc:sldMk cId="144634368" sldId="1389"/>
            <ac:spMk id="2" creationId="{D46F3371-69C5-4B31-3687-D27FE76962AC}"/>
          </ac:spMkLst>
        </pc:spChg>
        <pc:spChg chg="mod">
          <ac:chgData name="Karl Michael Höferl" userId="544d2ce1-0a3b-4706-9dfd-c6d69d0e3c8e" providerId="ADAL" clId="{9537964C-75E3-49E5-A287-EB84A826DE5C}" dt="2025-04-02T09:14:08.519" v="17925" actId="790"/>
          <ac:spMkLst>
            <pc:docMk/>
            <pc:sldMk cId="144634368" sldId="1389"/>
            <ac:spMk id="3" creationId="{CCF617E3-D8E2-1092-116A-389E3E8E5FCF}"/>
          </ac:spMkLst>
        </pc:spChg>
        <pc:spChg chg="mod">
          <ac:chgData name="Karl Michael Höferl" userId="544d2ce1-0a3b-4706-9dfd-c6d69d0e3c8e" providerId="ADAL" clId="{9537964C-75E3-49E5-A287-EB84A826DE5C}" dt="2025-04-02T09:14:08.524" v="17926" actId="790"/>
          <ac:spMkLst>
            <pc:docMk/>
            <pc:sldMk cId="144634368" sldId="1389"/>
            <ac:spMk id="4" creationId="{AE86AB88-13FC-B15A-FDF8-316CCC156BE1}"/>
          </ac:spMkLst>
        </pc:spChg>
        <pc:spChg chg="mod">
          <ac:chgData name="Karl Michael Höferl" userId="544d2ce1-0a3b-4706-9dfd-c6d69d0e3c8e" providerId="ADAL" clId="{9537964C-75E3-49E5-A287-EB84A826DE5C}" dt="2025-04-02T09:14:08.526" v="17927" actId="790"/>
          <ac:spMkLst>
            <pc:docMk/>
            <pc:sldMk cId="144634368" sldId="1389"/>
            <ac:spMk id="5" creationId="{E9C44DC8-08CE-E1BA-B221-EE1AF034AEF6}"/>
          </ac:spMkLst>
        </pc:spChg>
        <pc:spChg chg="mod">
          <ac:chgData name="Karl Michael Höferl" userId="544d2ce1-0a3b-4706-9dfd-c6d69d0e3c8e" providerId="ADAL" clId="{9537964C-75E3-49E5-A287-EB84A826DE5C}" dt="2025-04-02T09:14:08.527" v="17928" actId="790"/>
          <ac:spMkLst>
            <pc:docMk/>
            <pc:sldMk cId="144634368" sldId="1389"/>
            <ac:spMk id="6" creationId="{BD299886-6760-3A28-3B8F-3DE704EB3CD2}"/>
          </ac:spMkLst>
        </pc:spChg>
      </pc:sldChg>
      <pc:sldChg chg="modSp add mod">
        <pc:chgData name="Karl Michael Höferl" userId="544d2ce1-0a3b-4706-9dfd-c6d69d0e3c8e" providerId="ADAL" clId="{9537964C-75E3-49E5-A287-EB84A826DE5C}" dt="2025-04-02T09:14:08.601" v="17961" actId="790"/>
        <pc:sldMkLst>
          <pc:docMk/>
          <pc:sldMk cId="3088473707" sldId="1390"/>
        </pc:sldMkLst>
        <pc:spChg chg="mod">
          <ac:chgData name="Karl Michael Höferl" userId="544d2ce1-0a3b-4706-9dfd-c6d69d0e3c8e" providerId="ADAL" clId="{9537964C-75E3-49E5-A287-EB84A826DE5C}" dt="2025-04-02T09:14:08.600" v="17960" actId="790"/>
          <ac:spMkLst>
            <pc:docMk/>
            <pc:sldMk cId="3088473707" sldId="1390"/>
            <ac:spMk id="2" creationId="{26041AAE-4988-90C2-5148-17A12CB71625}"/>
          </ac:spMkLst>
        </pc:spChg>
        <pc:spChg chg="mod">
          <ac:chgData name="Karl Michael Höferl" userId="544d2ce1-0a3b-4706-9dfd-c6d69d0e3c8e" providerId="ADAL" clId="{9537964C-75E3-49E5-A287-EB84A826DE5C}" dt="2025-04-02T09:14:08.601" v="17961" actId="790"/>
          <ac:spMkLst>
            <pc:docMk/>
            <pc:sldMk cId="3088473707" sldId="1390"/>
            <ac:spMk id="6" creationId="{5C7FCED8-11D2-CE77-2473-0A656B0A655A}"/>
          </ac:spMkLst>
        </pc:spChg>
        <pc:spChg chg="mod">
          <ac:chgData name="Karl Michael Höferl" userId="544d2ce1-0a3b-4706-9dfd-c6d69d0e3c8e" providerId="ADAL" clId="{9537964C-75E3-49E5-A287-EB84A826DE5C}" dt="2025-04-02T09:14:08.599" v="17959" actId="790"/>
          <ac:spMkLst>
            <pc:docMk/>
            <pc:sldMk cId="3088473707" sldId="1390"/>
            <ac:spMk id="7" creationId="{45D0A189-A1D2-9C27-F3FD-32AC1DF38140}"/>
          </ac:spMkLst>
        </pc:spChg>
      </pc:sldChg>
      <pc:sldChg chg="new del">
        <pc:chgData name="Karl Michael Höferl" userId="544d2ce1-0a3b-4706-9dfd-c6d69d0e3c8e" providerId="ADAL" clId="{9537964C-75E3-49E5-A287-EB84A826DE5C}" dt="2025-03-27T14:00:08.666" v="13370" actId="2696"/>
        <pc:sldMkLst>
          <pc:docMk/>
          <pc:sldMk cId="836824364" sldId="1391"/>
        </pc:sldMkLst>
      </pc:sldChg>
      <pc:sldChg chg="addSp modSp add mod">
        <pc:chgData name="Karl Michael Höferl" userId="544d2ce1-0a3b-4706-9dfd-c6d69d0e3c8e" providerId="ADAL" clId="{9537964C-75E3-49E5-A287-EB84A826DE5C}" dt="2025-04-02T09:14:08.654" v="17991" actId="790"/>
        <pc:sldMkLst>
          <pc:docMk/>
          <pc:sldMk cId="1402229622" sldId="1391"/>
        </pc:sldMkLst>
        <pc:spChg chg="mod">
          <ac:chgData name="Karl Michael Höferl" userId="544d2ce1-0a3b-4706-9dfd-c6d69d0e3c8e" providerId="ADAL" clId="{9537964C-75E3-49E5-A287-EB84A826DE5C}" dt="2025-04-02T09:14:08.643" v="17987" actId="790"/>
          <ac:spMkLst>
            <pc:docMk/>
            <pc:sldMk cId="1402229622" sldId="1391"/>
            <ac:spMk id="2" creationId="{AC42AB06-75D3-1763-7BD4-659A889CA066}"/>
          </ac:spMkLst>
        </pc:spChg>
        <pc:spChg chg="mod">
          <ac:chgData name="Karl Michael Höferl" userId="544d2ce1-0a3b-4706-9dfd-c6d69d0e3c8e" providerId="ADAL" clId="{9537964C-75E3-49E5-A287-EB84A826DE5C}" dt="2025-04-02T09:14:08.644" v="17988" actId="790"/>
          <ac:spMkLst>
            <pc:docMk/>
            <pc:sldMk cId="1402229622" sldId="1391"/>
            <ac:spMk id="3" creationId="{9C7E1087-AB27-8B74-EDF9-63FB8F7D71A1}"/>
          </ac:spMkLst>
        </pc:spChg>
        <pc:spChg chg="mod">
          <ac:chgData name="Karl Michael Höferl" userId="544d2ce1-0a3b-4706-9dfd-c6d69d0e3c8e" providerId="ADAL" clId="{9537964C-75E3-49E5-A287-EB84A826DE5C}" dt="2025-04-02T09:14:08.647" v="17989" actId="790"/>
          <ac:spMkLst>
            <pc:docMk/>
            <pc:sldMk cId="1402229622" sldId="1391"/>
            <ac:spMk id="4" creationId="{4891F744-5823-2BDB-BA45-E88EE9A5997D}"/>
          </ac:spMkLst>
        </pc:spChg>
        <pc:spChg chg="mod">
          <ac:chgData name="Karl Michael Höferl" userId="544d2ce1-0a3b-4706-9dfd-c6d69d0e3c8e" providerId="ADAL" clId="{9537964C-75E3-49E5-A287-EB84A826DE5C}" dt="2025-04-02T09:14:08.653" v="17990" actId="790"/>
          <ac:spMkLst>
            <pc:docMk/>
            <pc:sldMk cId="1402229622" sldId="1391"/>
            <ac:spMk id="5" creationId="{6B7114D2-655B-493D-60B8-94099037EF6A}"/>
          </ac:spMkLst>
        </pc:spChg>
        <pc:spChg chg="mod">
          <ac:chgData name="Karl Michael Höferl" userId="544d2ce1-0a3b-4706-9dfd-c6d69d0e3c8e" providerId="ADAL" clId="{9537964C-75E3-49E5-A287-EB84A826DE5C}" dt="2025-04-02T09:14:08.654" v="17991" actId="790"/>
          <ac:spMkLst>
            <pc:docMk/>
            <pc:sldMk cId="1402229622" sldId="1391"/>
            <ac:spMk id="6" creationId="{AF6EB931-5680-E51B-3EAE-9C179294B232}"/>
          </ac:spMkLst>
        </pc:spChg>
        <pc:picChg chg="add mod">
          <ac:chgData name="Karl Michael Höferl" userId="544d2ce1-0a3b-4706-9dfd-c6d69d0e3c8e" providerId="ADAL" clId="{9537964C-75E3-49E5-A287-EB84A826DE5C}" dt="2025-03-27T14:25:49.489" v="13780" actId="1035"/>
          <ac:picMkLst>
            <pc:docMk/>
            <pc:sldMk cId="1402229622" sldId="1391"/>
            <ac:picMk id="8" creationId="{CAB9D347-516D-0E27-83EB-27FC80ACA18D}"/>
          </ac:picMkLst>
        </pc:picChg>
        <pc:cxnChg chg="add mod">
          <ac:chgData name="Karl Michael Höferl" userId="544d2ce1-0a3b-4706-9dfd-c6d69d0e3c8e" providerId="ADAL" clId="{9537964C-75E3-49E5-A287-EB84A826DE5C}" dt="2025-03-27T14:25:49.489" v="13780" actId="1035"/>
          <ac:cxnSpMkLst>
            <pc:docMk/>
            <pc:sldMk cId="1402229622" sldId="1391"/>
            <ac:cxnSpMk id="10" creationId="{2F4C8EA9-6344-2BCA-6175-C24DFE7A7DF9}"/>
          </ac:cxnSpMkLst>
        </pc:cxnChg>
      </pc:sldChg>
      <pc:sldChg chg="modSp add mod">
        <pc:chgData name="Karl Michael Höferl" userId="544d2ce1-0a3b-4706-9dfd-c6d69d0e3c8e" providerId="ADAL" clId="{9537964C-75E3-49E5-A287-EB84A826DE5C}" dt="2025-04-02T09:14:08.642" v="17986" actId="790"/>
        <pc:sldMkLst>
          <pc:docMk/>
          <pc:sldMk cId="3859311061" sldId="1392"/>
        </pc:sldMkLst>
        <pc:spChg chg="mod">
          <ac:chgData name="Karl Michael Höferl" userId="544d2ce1-0a3b-4706-9dfd-c6d69d0e3c8e" providerId="ADAL" clId="{9537964C-75E3-49E5-A287-EB84A826DE5C}" dt="2025-04-02T09:14:08.603" v="17962" actId="790"/>
          <ac:spMkLst>
            <pc:docMk/>
            <pc:sldMk cId="3859311061" sldId="1392"/>
            <ac:spMk id="2" creationId="{953DD6F2-0EAD-2B39-E463-48FDD9306EA7}"/>
          </ac:spMkLst>
        </pc:spChg>
        <pc:spChg chg="mod">
          <ac:chgData name="Karl Michael Höferl" userId="544d2ce1-0a3b-4706-9dfd-c6d69d0e3c8e" providerId="ADAL" clId="{9537964C-75E3-49E5-A287-EB84A826DE5C}" dt="2025-04-02T09:14:08.605" v="17963" actId="790"/>
          <ac:spMkLst>
            <pc:docMk/>
            <pc:sldMk cId="3859311061" sldId="1392"/>
            <ac:spMk id="3" creationId="{2DDC4C10-CC6C-020D-91CA-8C2EF595FC32}"/>
          </ac:spMkLst>
        </pc:spChg>
        <pc:spChg chg="mod">
          <ac:chgData name="Karl Michael Höferl" userId="544d2ce1-0a3b-4706-9dfd-c6d69d0e3c8e" providerId="ADAL" clId="{9537964C-75E3-49E5-A287-EB84A826DE5C}" dt="2025-04-02T09:14:08.608" v="17966" actId="790"/>
          <ac:spMkLst>
            <pc:docMk/>
            <pc:sldMk cId="3859311061" sldId="1392"/>
            <ac:spMk id="4" creationId="{0A860DB3-AED0-0B6D-1197-E71B1FBD8689}"/>
          </ac:spMkLst>
        </pc:spChg>
        <pc:spChg chg="mod">
          <ac:chgData name="Karl Michael Höferl" userId="544d2ce1-0a3b-4706-9dfd-c6d69d0e3c8e" providerId="ADAL" clId="{9537964C-75E3-49E5-A287-EB84A826DE5C}" dt="2025-04-02T09:14:08.606" v="17964" actId="790"/>
          <ac:spMkLst>
            <pc:docMk/>
            <pc:sldMk cId="3859311061" sldId="1392"/>
            <ac:spMk id="5" creationId="{391624B0-911C-EB07-9CDD-BC2CCBD62173}"/>
          </ac:spMkLst>
        </pc:spChg>
        <pc:spChg chg="mod">
          <ac:chgData name="Karl Michael Höferl" userId="544d2ce1-0a3b-4706-9dfd-c6d69d0e3c8e" providerId="ADAL" clId="{9537964C-75E3-49E5-A287-EB84A826DE5C}" dt="2025-04-02T09:14:08.607" v="17965" actId="790"/>
          <ac:spMkLst>
            <pc:docMk/>
            <pc:sldMk cId="3859311061" sldId="1392"/>
            <ac:spMk id="6" creationId="{605E91F1-A39A-9FCD-4232-5743DA6FEAAF}"/>
          </ac:spMkLst>
        </pc:spChg>
        <pc:spChg chg="mod">
          <ac:chgData name="Karl Michael Höferl" userId="544d2ce1-0a3b-4706-9dfd-c6d69d0e3c8e" providerId="ADAL" clId="{9537964C-75E3-49E5-A287-EB84A826DE5C}" dt="2025-04-02T09:14:08.609" v="17967" actId="790"/>
          <ac:spMkLst>
            <pc:docMk/>
            <pc:sldMk cId="3859311061" sldId="1392"/>
            <ac:spMk id="8" creationId="{FB3BF27C-F48E-0E52-8C80-976242297C76}"/>
          </ac:spMkLst>
        </pc:spChg>
        <pc:spChg chg="mod">
          <ac:chgData name="Karl Michael Höferl" userId="544d2ce1-0a3b-4706-9dfd-c6d69d0e3c8e" providerId="ADAL" clId="{9537964C-75E3-49E5-A287-EB84A826DE5C}" dt="2025-04-02T09:14:08.611" v="17968" actId="790"/>
          <ac:spMkLst>
            <pc:docMk/>
            <pc:sldMk cId="3859311061" sldId="1392"/>
            <ac:spMk id="9" creationId="{062DB6EE-21CF-D189-3AE3-E4BB9BFD57E6}"/>
          </ac:spMkLst>
        </pc:spChg>
        <pc:spChg chg="mod">
          <ac:chgData name="Karl Michael Höferl" userId="544d2ce1-0a3b-4706-9dfd-c6d69d0e3c8e" providerId="ADAL" clId="{9537964C-75E3-49E5-A287-EB84A826DE5C}" dt="2025-04-02T09:14:08.612" v="17969" actId="790"/>
          <ac:spMkLst>
            <pc:docMk/>
            <pc:sldMk cId="3859311061" sldId="1392"/>
            <ac:spMk id="10" creationId="{39EFDB14-DAC4-9AB5-C949-058917F9BCF4}"/>
          </ac:spMkLst>
        </pc:spChg>
        <pc:spChg chg="mod">
          <ac:chgData name="Karl Michael Höferl" userId="544d2ce1-0a3b-4706-9dfd-c6d69d0e3c8e" providerId="ADAL" clId="{9537964C-75E3-49E5-A287-EB84A826DE5C}" dt="2025-04-02T09:14:08.613" v="17970" actId="790"/>
          <ac:spMkLst>
            <pc:docMk/>
            <pc:sldMk cId="3859311061" sldId="1392"/>
            <ac:spMk id="11" creationId="{A14CD3E8-E512-1665-C59F-6FF19C664D9A}"/>
          </ac:spMkLst>
        </pc:spChg>
        <pc:spChg chg="mod">
          <ac:chgData name="Karl Michael Höferl" userId="544d2ce1-0a3b-4706-9dfd-c6d69d0e3c8e" providerId="ADAL" clId="{9537964C-75E3-49E5-A287-EB84A826DE5C}" dt="2025-04-02T09:14:08.614" v="17971" actId="790"/>
          <ac:spMkLst>
            <pc:docMk/>
            <pc:sldMk cId="3859311061" sldId="1392"/>
            <ac:spMk id="12" creationId="{EED9853D-26D0-9B89-C70D-85792CCF6B2A}"/>
          </ac:spMkLst>
        </pc:spChg>
        <pc:spChg chg="mod">
          <ac:chgData name="Karl Michael Höferl" userId="544d2ce1-0a3b-4706-9dfd-c6d69d0e3c8e" providerId="ADAL" clId="{9537964C-75E3-49E5-A287-EB84A826DE5C}" dt="2025-04-02T09:14:08.615" v="17972" actId="790"/>
          <ac:spMkLst>
            <pc:docMk/>
            <pc:sldMk cId="3859311061" sldId="1392"/>
            <ac:spMk id="13" creationId="{2BAFD4A9-C295-F0E3-84BB-D046BB4DB6DD}"/>
          </ac:spMkLst>
        </pc:spChg>
        <pc:spChg chg="mod">
          <ac:chgData name="Karl Michael Höferl" userId="544d2ce1-0a3b-4706-9dfd-c6d69d0e3c8e" providerId="ADAL" clId="{9537964C-75E3-49E5-A287-EB84A826DE5C}" dt="2025-04-02T09:14:08.618" v="17973" actId="790"/>
          <ac:spMkLst>
            <pc:docMk/>
            <pc:sldMk cId="3859311061" sldId="1392"/>
            <ac:spMk id="14" creationId="{E747C634-FAC0-E162-6A79-955F588A63BC}"/>
          </ac:spMkLst>
        </pc:spChg>
        <pc:spChg chg="mod">
          <ac:chgData name="Karl Michael Höferl" userId="544d2ce1-0a3b-4706-9dfd-c6d69d0e3c8e" providerId="ADAL" clId="{9537964C-75E3-49E5-A287-EB84A826DE5C}" dt="2025-04-02T09:14:08.620" v="17974" actId="790"/>
          <ac:spMkLst>
            <pc:docMk/>
            <pc:sldMk cId="3859311061" sldId="1392"/>
            <ac:spMk id="15" creationId="{24F0BC32-9AD1-49F8-C7F3-B9B9B2FDA304}"/>
          </ac:spMkLst>
        </pc:spChg>
        <pc:spChg chg="mod">
          <ac:chgData name="Karl Michael Höferl" userId="544d2ce1-0a3b-4706-9dfd-c6d69d0e3c8e" providerId="ADAL" clId="{9537964C-75E3-49E5-A287-EB84A826DE5C}" dt="2025-04-02T09:14:08.622" v="17975" actId="790"/>
          <ac:spMkLst>
            <pc:docMk/>
            <pc:sldMk cId="3859311061" sldId="1392"/>
            <ac:spMk id="16" creationId="{DBB21014-EA16-D39C-807E-EE99EE53810A}"/>
          </ac:spMkLst>
        </pc:spChg>
        <pc:spChg chg="mod">
          <ac:chgData name="Karl Michael Höferl" userId="544d2ce1-0a3b-4706-9dfd-c6d69d0e3c8e" providerId="ADAL" clId="{9537964C-75E3-49E5-A287-EB84A826DE5C}" dt="2025-04-02T09:14:08.623" v="17976" actId="790"/>
          <ac:spMkLst>
            <pc:docMk/>
            <pc:sldMk cId="3859311061" sldId="1392"/>
            <ac:spMk id="17" creationId="{57E94329-C02D-5D11-5E38-FEDE715A87B8}"/>
          </ac:spMkLst>
        </pc:spChg>
        <pc:spChg chg="mod">
          <ac:chgData name="Karl Michael Höferl" userId="544d2ce1-0a3b-4706-9dfd-c6d69d0e3c8e" providerId="ADAL" clId="{9537964C-75E3-49E5-A287-EB84A826DE5C}" dt="2025-04-02T09:14:08.625" v="17977" actId="790"/>
          <ac:spMkLst>
            <pc:docMk/>
            <pc:sldMk cId="3859311061" sldId="1392"/>
            <ac:spMk id="18" creationId="{AB442037-E7C6-B03A-3F54-FB1BB4F61B47}"/>
          </ac:spMkLst>
        </pc:spChg>
        <pc:spChg chg="mod">
          <ac:chgData name="Karl Michael Höferl" userId="544d2ce1-0a3b-4706-9dfd-c6d69d0e3c8e" providerId="ADAL" clId="{9537964C-75E3-49E5-A287-EB84A826DE5C}" dt="2025-04-02T09:14:08.628" v="17978" actId="790"/>
          <ac:spMkLst>
            <pc:docMk/>
            <pc:sldMk cId="3859311061" sldId="1392"/>
            <ac:spMk id="19" creationId="{315156EE-37AD-B2C2-2E2A-247749D4F5C5}"/>
          </ac:spMkLst>
        </pc:spChg>
        <pc:spChg chg="mod">
          <ac:chgData name="Karl Michael Höferl" userId="544d2ce1-0a3b-4706-9dfd-c6d69d0e3c8e" providerId="ADAL" clId="{9537964C-75E3-49E5-A287-EB84A826DE5C}" dt="2025-04-02T09:14:08.630" v="17979" actId="790"/>
          <ac:spMkLst>
            <pc:docMk/>
            <pc:sldMk cId="3859311061" sldId="1392"/>
            <ac:spMk id="20" creationId="{7B05A355-FCB5-01BD-9374-A2361033B2EC}"/>
          </ac:spMkLst>
        </pc:spChg>
        <pc:spChg chg="mod">
          <ac:chgData name="Karl Michael Höferl" userId="544d2ce1-0a3b-4706-9dfd-c6d69d0e3c8e" providerId="ADAL" clId="{9537964C-75E3-49E5-A287-EB84A826DE5C}" dt="2025-04-02T09:14:08.632" v="17980" actId="790"/>
          <ac:spMkLst>
            <pc:docMk/>
            <pc:sldMk cId="3859311061" sldId="1392"/>
            <ac:spMk id="21" creationId="{245DBC69-6EAB-77EC-A523-37BE98BB08C5}"/>
          </ac:spMkLst>
        </pc:spChg>
        <pc:spChg chg="mod">
          <ac:chgData name="Karl Michael Höferl" userId="544d2ce1-0a3b-4706-9dfd-c6d69d0e3c8e" providerId="ADAL" clId="{9537964C-75E3-49E5-A287-EB84A826DE5C}" dt="2025-04-02T09:14:08.634" v="17981" actId="790"/>
          <ac:spMkLst>
            <pc:docMk/>
            <pc:sldMk cId="3859311061" sldId="1392"/>
            <ac:spMk id="22" creationId="{04C52372-B2C7-E497-6F68-F3B23DC4E137}"/>
          </ac:spMkLst>
        </pc:spChg>
        <pc:spChg chg="mod">
          <ac:chgData name="Karl Michael Höferl" userId="544d2ce1-0a3b-4706-9dfd-c6d69d0e3c8e" providerId="ADAL" clId="{9537964C-75E3-49E5-A287-EB84A826DE5C}" dt="2025-04-02T09:14:08.635" v="17982" actId="790"/>
          <ac:spMkLst>
            <pc:docMk/>
            <pc:sldMk cId="3859311061" sldId="1392"/>
            <ac:spMk id="23" creationId="{F6880030-3871-218E-5D52-E943C9F44E87}"/>
          </ac:spMkLst>
        </pc:spChg>
        <pc:spChg chg="mod">
          <ac:chgData name="Karl Michael Höferl" userId="544d2ce1-0a3b-4706-9dfd-c6d69d0e3c8e" providerId="ADAL" clId="{9537964C-75E3-49E5-A287-EB84A826DE5C}" dt="2025-04-02T09:14:08.638" v="17983" actId="790"/>
          <ac:spMkLst>
            <pc:docMk/>
            <pc:sldMk cId="3859311061" sldId="1392"/>
            <ac:spMk id="24" creationId="{C71AF144-4BFA-6E3E-9519-A4266125D80F}"/>
          </ac:spMkLst>
        </pc:spChg>
        <pc:spChg chg="mod">
          <ac:chgData name="Karl Michael Höferl" userId="544d2ce1-0a3b-4706-9dfd-c6d69d0e3c8e" providerId="ADAL" clId="{9537964C-75E3-49E5-A287-EB84A826DE5C}" dt="2025-04-02T09:14:08.639" v="17984" actId="790"/>
          <ac:spMkLst>
            <pc:docMk/>
            <pc:sldMk cId="3859311061" sldId="1392"/>
            <ac:spMk id="25" creationId="{56EFE06C-BA10-4F92-F59C-2084C423097C}"/>
          </ac:spMkLst>
        </pc:spChg>
        <pc:spChg chg="mod">
          <ac:chgData name="Karl Michael Höferl" userId="544d2ce1-0a3b-4706-9dfd-c6d69d0e3c8e" providerId="ADAL" clId="{9537964C-75E3-49E5-A287-EB84A826DE5C}" dt="2025-04-02T09:14:08.641" v="17985" actId="790"/>
          <ac:spMkLst>
            <pc:docMk/>
            <pc:sldMk cId="3859311061" sldId="1392"/>
            <ac:spMk id="26" creationId="{3D8B8044-2F12-3E3A-D7B0-0002F1823424}"/>
          </ac:spMkLst>
        </pc:spChg>
        <pc:spChg chg="mod">
          <ac:chgData name="Karl Michael Höferl" userId="544d2ce1-0a3b-4706-9dfd-c6d69d0e3c8e" providerId="ADAL" clId="{9537964C-75E3-49E5-A287-EB84A826DE5C}" dt="2025-04-02T09:14:08.642" v="17986" actId="790"/>
          <ac:spMkLst>
            <pc:docMk/>
            <pc:sldMk cId="3859311061" sldId="1392"/>
            <ac:spMk id="27" creationId="{305C1E1A-DD36-3478-0889-134AB43098D3}"/>
          </ac:spMkLst>
        </pc:spChg>
      </pc:sldChg>
      <pc:sldChg chg="addSp delSp modSp add mod">
        <pc:chgData name="Karl Michael Höferl" userId="544d2ce1-0a3b-4706-9dfd-c6d69d0e3c8e" providerId="ADAL" clId="{9537964C-75E3-49E5-A287-EB84A826DE5C}" dt="2025-04-02T09:14:08.494" v="17909" actId="790"/>
        <pc:sldMkLst>
          <pc:docMk/>
          <pc:sldMk cId="4231450473" sldId="1393"/>
        </pc:sldMkLst>
        <pc:spChg chg="mod">
          <ac:chgData name="Karl Michael Höferl" userId="544d2ce1-0a3b-4706-9dfd-c6d69d0e3c8e" providerId="ADAL" clId="{9537964C-75E3-49E5-A287-EB84A826DE5C}" dt="2025-04-02T09:14:08.474" v="17906" actId="790"/>
          <ac:spMkLst>
            <pc:docMk/>
            <pc:sldMk cId="4231450473" sldId="1393"/>
            <ac:spMk id="2" creationId="{CDFB44C8-7AA8-3F80-31CA-1C3ACD8FAD22}"/>
          </ac:spMkLst>
        </pc:spChg>
        <pc:spChg chg="mod">
          <ac:chgData name="Karl Michael Höferl" userId="544d2ce1-0a3b-4706-9dfd-c6d69d0e3c8e" providerId="ADAL" clId="{9537964C-75E3-49E5-A287-EB84A826DE5C}" dt="2025-04-02T09:14:08.475" v="17907" actId="790"/>
          <ac:spMkLst>
            <pc:docMk/>
            <pc:sldMk cId="4231450473" sldId="1393"/>
            <ac:spMk id="3" creationId="{7DC1D1BA-A16B-5AB7-3112-697C1ED4A4C4}"/>
          </ac:spMkLst>
        </pc:spChg>
        <pc:spChg chg="mod">
          <ac:chgData name="Karl Michael Höferl" userId="544d2ce1-0a3b-4706-9dfd-c6d69d0e3c8e" providerId="ADAL" clId="{9537964C-75E3-49E5-A287-EB84A826DE5C}" dt="2025-04-02T09:14:08.492" v="17908" actId="790"/>
          <ac:spMkLst>
            <pc:docMk/>
            <pc:sldMk cId="4231450473" sldId="1393"/>
            <ac:spMk id="5" creationId="{CF2F67A7-A5C1-D359-5469-C2215903715A}"/>
          </ac:spMkLst>
        </pc:spChg>
        <pc:spChg chg="mod">
          <ac:chgData name="Karl Michael Höferl" userId="544d2ce1-0a3b-4706-9dfd-c6d69d0e3c8e" providerId="ADAL" clId="{9537964C-75E3-49E5-A287-EB84A826DE5C}" dt="2025-04-02T09:14:08.494" v="17909" actId="790"/>
          <ac:spMkLst>
            <pc:docMk/>
            <pc:sldMk cId="4231450473" sldId="1393"/>
            <ac:spMk id="6" creationId="{45FC8518-03C2-8FFE-4F21-E791BED8088A}"/>
          </ac:spMkLst>
        </pc:spChg>
        <pc:picChg chg="add mod ord">
          <ac:chgData name="Karl Michael Höferl" userId="544d2ce1-0a3b-4706-9dfd-c6d69d0e3c8e" providerId="ADAL" clId="{9537964C-75E3-49E5-A287-EB84A826DE5C}" dt="2025-03-27T14:14:48.533" v="13458" actId="22"/>
          <ac:picMkLst>
            <pc:docMk/>
            <pc:sldMk cId="4231450473" sldId="1393"/>
            <ac:picMk id="12" creationId="{E7A0FFCC-5F12-DC6A-8B14-D2D67F5B39D3}"/>
          </ac:picMkLst>
        </pc:picChg>
      </pc:sldChg>
      <pc:sldChg chg="modSp mod">
        <pc:chgData name="Karl Michael Höferl" userId="544d2ce1-0a3b-4706-9dfd-c6d69d0e3c8e" providerId="ADAL" clId="{9537964C-75E3-49E5-A287-EB84A826DE5C}" dt="2025-04-02T09:14:08.549" v="17933" actId="790"/>
        <pc:sldMkLst>
          <pc:docMk/>
          <pc:sldMk cId="203082015" sldId="1394"/>
        </pc:sldMkLst>
        <pc:spChg chg="mod">
          <ac:chgData name="Karl Michael Höferl" userId="544d2ce1-0a3b-4706-9dfd-c6d69d0e3c8e" providerId="ADAL" clId="{9537964C-75E3-49E5-A287-EB84A826DE5C}" dt="2025-04-02T09:14:08.529" v="17929" actId="790"/>
          <ac:spMkLst>
            <pc:docMk/>
            <pc:sldMk cId="203082015" sldId="1394"/>
            <ac:spMk id="2" creationId="{A2674FF6-CA2F-40F9-0FB3-7D346F46E05A}"/>
          </ac:spMkLst>
        </pc:spChg>
        <pc:spChg chg="mod">
          <ac:chgData name="Karl Michael Höferl" userId="544d2ce1-0a3b-4706-9dfd-c6d69d0e3c8e" providerId="ADAL" clId="{9537964C-75E3-49E5-A287-EB84A826DE5C}" dt="2025-04-02T09:14:08.530" v="17930" actId="790"/>
          <ac:spMkLst>
            <pc:docMk/>
            <pc:sldMk cId="203082015" sldId="1394"/>
            <ac:spMk id="3" creationId="{E272236F-1EBA-EC2C-C85F-1A724E0BEEEE}"/>
          </ac:spMkLst>
        </pc:spChg>
        <pc:spChg chg="mod">
          <ac:chgData name="Karl Michael Höferl" userId="544d2ce1-0a3b-4706-9dfd-c6d69d0e3c8e" providerId="ADAL" clId="{9537964C-75E3-49E5-A287-EB84A826DE5C}" dt="2025-04-02T09:14:08.532" v="17931" actId="790"/>
          <ac:spMkLst>
            <pc:docMk/>
            <pc:sldMk cId="203082015" sldId="1394"/>
            <ac:spMk id="4" creationId="{711C60FF-2A37-4E4E-9121-DEDC5D1463FB}"/>
          </ac:spMkLst>
        </pc:spChg>
        <pc:spChg chg="mod">
          <ac:chgData name="Karl Michael Höferl" userId="544d2ce1-0a3b-4706-9dfd-c6d69d0e3c8e" providerId="ADAL" clId="{9537964C-75E3-49E5-A287-EB84A826DE5C}" dt="2025-04-02T09:14:08.545" v="17932" actId="790"/>
          <ac:spMkLst>
            <pc:docMk/>
            <pc:sldMk cId="203082015" sldId="1394"/>
            <ac:spMk id="5" creationId="{853CB995-E1F6-00F2-86A8-4BB6B92A0DD6}"/>
          </ac:spMkLst>
        </pc:spChg>
        <pc:spChg chg="mod">
          <ac:chgData name="Karl Michael Höferl" userId="544d2ce1-0a3b-4706-9dfd-c6d69d0e3c8e" providerId="ADAL" clId="{9537964C-75E3-49E5-A287-EB84A826DE5C}" dt="2025-04-02T09:14:08.549" v="17933" actId="790"/>
          <ac:spMkLst>
            <pc:docMk/>
            <pc:sldMk cId="203082015" sldId="1394"/>
            <ac:spMk id="6" creationId="{5A5B8776-9665-B871-9849-59B2F14977DB}"/>
          </ac:spMkLst>
        </pc:spChg>
      </pc:sldChg>
      <pc:sldChg chg="modSp mod">
        <pc:chgData name="Karl Michael Höferl" userId="544d2ce1-0a3b-4706-9dfd-c6d69d0e3c8e" providerId="ADAL" clId="{9537964C-75E3-49E5-A287-EB84A826DE5C}" dt="2025-04-02T09:14:08.598" v="17958" actId="790"/>
        <pc:sldMkLst>
          <pc:docMk/>
          <pc:sldMk cId="1189129372" sldId="1395"/>
        </pc:sldMkLst>
        <pc:spChg chg="mod">
          <ac:chgData name="Karl Michael Höferl" userId="544d2ce1-0a3b-4706-9dfd-c6d69d0e3c8e" providerId="ADAL" clId="{9537964C-75E3-49E5-A287-EB84A826DE5C}" dt="2025-04-02T09:14:08.551" v="17934" actId="790"/>
          <ac:spMkLst>
            <pc:docMk/>
            <pc:sldMk cId="1189129372" sldId="1395"/>
            <ac:spMk id="2" creationId="{4F3C0B61-A5C7-F6F2-3200-18DD342C0234}"/>
          </ac:spMkLst>
        </pc:spChg>
        <pc:spChg chg="mod">
          <ac:chgData name="Karl Michael Höferl" userId="544d2ce1-0a3b-4706-9dfd-c6d69d0e3c8e" providerId="ADAL" clId="{9537964C-75E3-49E5-A287-EB84A826DE5C}" dt="2025-04-02T09:14:08.552" v="17935" actId="790"/>
          <ac:spMkLst>
            <pc:docMk/>
            <pc:sldMk cId="1189129372" sldId="1395"/>
            <ac:spMk id="3" creationId="{EA639C48-B447-3576-4C29-D352862DB145}"/>
          </ac:spMkLst>
        </pc:spChg>
        <pc:spChg chg="mod">
          <ac:chgData name="Karl Michael Höferl" userId="544d2ce1-0a3b-4706-9dfd-c6d69d0e3c8e" providerId="ADAL" clId="{9537964C-75E3-49E5-A287-EB84A826DE5C}" dt="2025-04-02T09:14:08.558" v="17938" actId="790"/>
          <ac:spMkLst>
            <pc:docMk/>
            <pc:sldMk cId="1189129372" sldId="1395"/>
            <ac:spMk id="4" creationId="{C000DF31-3AB2-3DFF-BDBE-269D6EACEF0E}"/>
          </ac:spMkLst>
        </pc:spChg>
        <pc:spChg chg="mod">
          <ac:chgData name="Karl Michael Höferl" userId="544d2ce1-0a3b-4706-9dfd-c6d69d0e3c8e" providerId="ADAL" clId="{9537964C-75E3-49E5-A287-EB84A826DE5C}" dt="2025-04-02T09:14:08.554" v="17936" actId="790"/>
          <ac:spMkLst>
            <pc:docMk/>
            <pc:sldMk cId="1189129372" sldId="1395"/>
            <ac:spMk id="5" creationId="{95797CA1-F3B5-8CCC-85FB-A532F0C2F910}"/>
          </ac:spMkLst>
        </pc:spChg>
        <pc:spChg chg="mod">
          <ac:chgData name="Karl Michael Höferl" userId="544d2ce1-0a3b-4706-9dfd-c6d69d0e3c8e" providerId="ADAL" clId="{9537964C-75E3-49E5-A287-EB84A826DE5C}" dt="2025-04-02T09:14:08.555" v="17937" actId="790"/>
          <ac:spMkLst>
            <pc:docMk/>
            <pc:sldMk cId="1189129372" sldId="1395"/>
            <ac:spMk id="6" creationId="{7E76B956-10F7-1EA5-CF4A-F261F0C11992}"/>
          </ac:spMkLst>
        </pc:spChg>
        <pc:spChg chg="mod">
          <ac:chgData name="Karl Michael Höferl" userId="544d2ce1-0a3b-4706-9dfd-c6d69d0e3c8e" providerId="ADAL" clId="{9537964C-75E3-49E5-A287-EB84A826DE5C}" dt="2025-04-02T09:14:08.561" v="17939" actId="790"/>
          <ac:spMkLst>
            <pc:docMk/>
            <pc:sldMk cId="1189129372" sldId="1395"/>
            <ac:spMk id="8" creationId="{E8371BFF-0CA1-7C4B-57B3-FCDDD550FE83}"/>
          </ac:spMkLst>
        </pc:spChg>
        <pc:spChg chg="mod">
          <ac:chgData name="Karl Michael Höferl" userId="544d2ce1-0a3b-4706-9dfd-c6d69d0e3c8e" providerId="ADAL" clId="{9537964C-75E3-49E5-A287-EB84A826DE5C}" dt="2025-04-02T09:14:08.563" v="17940" actId="790"/>
          <ac:spMkLst>
            <pc:docMk/>
            <pc:sldMk cId="1189129372" sldId="1395"/>
            <ac:spMk id="9" creationId="{779D2153-A3DC-D484-92EB-6731BE72F6AF}"/>
          </ac:spMkLst>
        </pc:spChg>
        <pc:spChg chg="mod">
          <ac:chgData name="Karl Michael Höferl" userId="544d2ce1-0a3b-4706-9dfd-c6d69d0e3c8e" providerId="ADAL" clId="{9537964C-75E3-49E5-A287-EB84A826DE5C}" dt="2025-04-02T09:14:08.565" v="17941" actId="790"/>
          <ac:spMkLst>
            <pc:docMk/>
            <pc:sldMk cId="1189129372" sldId="1395"/>
            <ac:spMk id="10" creationId="{563EF9C4-FB9B-9FAA-F687-2994F1DE7C8B}"/>
          </ac:spMkLst>
        </pc:spChg>
        <pc:spChg chg="mod">
          <ac:chgData name="Karl Michael Höferl" userId="544d2ce1-0a3b-4706-9dfd-c6d69d0e3c8e" providerId="ADAL" clId="{9537964C-75E3-49E5-A287-EB84A826DE5C}" dt="2025-04-02T09:14:08.567" v="17942" actId="790"/>
          <ac:spMkLst>
            <pc:docMk/>
            <pc:sldMk cId="1189129372" sldId="1395"/>
            <ac:spMk id="11" creationId="{B260D598-764F-AA44-B1A3-BD488F0E3FAD}"/>
          </ac:spMkLst>
        </pc:spChg>
        <pc:spChg chg="mod">
          <ac:chgData name="Karl Michael Höferl" userId="544d2ce1-0a3b-4706-9dfd-c6d69d0e3c8e" providerId="ADAL" clId="{9537964C-75E3-49E5-A287-EB84A826DE5C}" dt="2025-04-02T09:14:08.567" v="17943" actId="790"/>
          <ac:spMkLst>
            <pc:docMk/>
            <pc:sldMk cId="1189129372" sldId="1395"/>
            <ac:spMk id="12" creationId="{C6D1B5B5-0E7F-A6CA-07BE-CB05C82170BC}"/>
          </ac:spMkLst>
        </pc:spChg>
        <pc:spChg chg="mod">
          <ac:chgData name="Karl Michael Höferl" userId="544d2ce1-0a3b-4706-9dfd-c6d69d0e3c8e" providerId="ADAL" clId="{9537964C-75E3-49E5-A287-EB84A826DE5C}" dt="2025-04-02T09:14:08.571" v="17944" actId="790"/>
          <ac:spMkLst>
            <pc:docMk/>
            <pc:sldMk cId="1189129372" sldId="1395"/>
            <ac:spMk id="13" creationId="{EB9A3665-7CB8-835B-51B9-E30A341D2676}"/>
          </ac:spMkLst>
        </pc:spChg>
        <pc:spChg chg="mod">
          <ac:chgData name="Karl Michael Höferl" userId="544d2ce1-0a3b-4706-9dfd-c6d69d0e3c8e" providerId="ADAL" clId="{9537964C-75E3-49E5-A287-EB84A826DE5C}" dt="2025-04-02T09:14:08.575" v="17945" actId="790"/>
          <ac:spMkLst>
            <pc:docMk/>
            <pc:sldMk cId="1189129372" sldId="1395"/>
            <ac:spMk id="14" creationId="{5EF2FE7C-7EE2-A3E9-780B-944C045DCB9F}"/>
          </ac:spMkLst>
        </pc:spChg>
        <pc:spChg chg="mod">
          <ac:chgData name="Karl Michael Höferl" userId="544d2ce1-0a3b-4706-9dfd-c6d69d0e3c8e" providerId="ADAL" clId="{9537964C-75E3-49E5-A287-EB84A826DE5C}" dt="2025-04-02T09:14:08.578" v="17946" actId="790"/>
          <ac:spMkLst>
            <pc:docMk/>
            <pc:sldMk cId="1189129372" sldId="1395"/>
            <ac:spMk id="15" creationId="{786859C4-8CDA-2792-290C-2FEAE43A1440}"/>
          </ac:spMkLst>
        </pc:spChg>
        <pc:spChg chg="mod">
          <ac:chgData name="Karl Michael Höferl" userId="544d2ce1-0a3b-4706-9dfd-c6d69d0e3c8e" providerId="ADAL" clId="{9537964C-75E3-49E5-A287-EB84A826DE5C}" dt="2025-04-02T09:14:08.580" v="17947" actId="790"/>
          <ac:spMkLst>
            <pc:docMk/>
            <pc:sldMk cId="1189129372" sldId="1395"/>
            <ac:spMk id="16" creationId="{3B505662-C474-D4E1-9A9A-FBC1B66CCA6F}"/>
          </ac:spMkLst>
        </pc:spChg>
        <pc:spChg chg="mod">
          <ac:chgData name="Karl Michael Höferl" userId="544d2ce1-0a3b-4706-9dfd-c6d69d0e3c8e" providerId="ADAL" clId="{9537964C-75E3-49E5-A287-EB84A826DE5C}" dt="2025-04-02T09:14:08.581" v="17948" actId="790"/>
          <ac:spMkLst>
            <pc:docMk/>
            <pc:sldMk cId="1189129372" sldId="1395"/>
            <ac:spMk id="17" creationId="{5386EAB7-26B6-AB47-353D-BDAB8751456E}"/>
          </ac:spMkLst>
        </pc:spChg>
        <pc:spChg chg="mod">
          <ac:chgData name="Karl Michael Höferl" userId="544d2ce1-0a3b-4706-9dfd-c6d69d0e3c8e" providerId="ADAL" clId="{9537964C-75E3-49E5-A287-EB84A826DE5C}" dt="2025-04-02T09:14:08.584" v="17949" actId="790"/>
          <ac:spMkLst>
            <pc:docMk/>
            <pc:sldMk cId="1189129372" sldId="1395"/>
            <ac:spMk id="18" creationId="{A317B7C8-0044-C43F-4DB5-10E8A5D24BA0}"/>
          </ac:spMkLst>
        </pc:spChg>
        <pc:spChg chg="mod">
          <ac:chgData name="Karl Michael Höferl" userId="544d2ce1-0a3b-4706-9dfd-c6d69d0e3c8e" providerId="ADAL" clId="{9537964C-75E3-49E5-A287-EB84A826DE5C}" dt="2025-04-02T09:14:08.587" v="17950" actId="790"/>
          <ac:spMkLst>
            <pc:docMk/>
            <pc:sldMk cId="1189129372" sldId="1395"/>
            <ac:spMk id="19" creationId="{78E8B127-D961-3BD9-B6B1-7434AEF1212D}"/>
          </ac:spMkLst>
        </pc:spChg>
        <pc:spChg chg="mod">
          <ac:chgData name="Karl Michael Höferl" userId="544d2ce1-0a3b-4706-9dfd-c6d69d0e3c8e" providerId="ADAL" clId="{9537964C-75E3-49E5-A287-EB84A826DE5C}" dt="2025-04-02T09:14:08.589" v="17951" actId="790"/>
          <ac:spMkLst>
            <pc:docMk/>
            <pc:sldMk cId="1189129372" sldId="1395"/>
            <ac:spMk id="20" creationId="{074EF7ED-035E-0944-86CF-3032E52EAA85}"/>
          </ac:spMkLst>
        </pc:spChg>
        <pc:spChg chg="mod">
          <ac:chgData name="Karl Michael Höferl" userId="544d2ce1-0a3b-4706-9dfd-c6d69d0e3c8e" providerId="ADAL" clId="{9537964C-75E3-49E5-A287-EB84A826DE5C}" dt="2025-04-02T09:14:08.590" v="17952" actId="790"/>
          <ac:spMkLst>
            <pc:docMk/>
            <pc:sldMk cId="1189129372" sldId="1395"/>
            <ac:spMk id="21" creationId="{4DD43727-045C-9352-F39B-A5BE6FC91F3F}"/>
          </ac:spMkLst>
        </pc:spChg>
        <pc:spChg chg="mod">
          <ac:chgData name="Karl Michael Höferl" userId="544d2ce1-0a3b-4706-9dfd-c6d69d0e3c8e" providerId="ADAL" clId="{9537964C-75E3-49E5-A287-EB84A826DE5C}" dt="2025-04-02T09:14:08.592" v="17953" actId="790"/>
          <ac:spMkLst>
            <pc:docMk/>
            <pc:sldMk cId="1189129372" sldId="1395"/>
            <ac:spMk id="22" creationId="{F1B351C9-FBE6-3ABA-8A3C-DA6C308955CC}"/>
          </ac:spMkLst>
        </pc:spChg>
        <pc:spChg chg="mod">
          <ac:chgData name="Karl Michael Höferl" userId="544d2ce1-0a3b-4706-9dfd-c6d69d0e3c8e" providerId="ADAL" clId="{9537964C-75E3-49E5-A287-EB84A826DE5C}" dt="2025-04-02T09:14:08.593" v="17954" actId="790"/>
          <ac:spMkLst>
            <pc:docMk/>
            <pc:sldMk cId="1189129372" sldId="1395"/>
            <ac:spMk id="23" creationId="{D8B04023-2DBB-5E4D-F666-D35709500A5F}"/>
          </ac:spMkLst>
        </pc:spChg>
        <pc:spChg chg="mod">
          <ac:chgData name="Karl Michael Höferl" userId="544d2ce1-0a3b-4706-9dfd-c6d69d0e3c8e" providerId="ADAL" clId="{9537964C-75E3-49E5-A287-EB84A826DE5C}" dt="2025-04-02T09:14:08.594" v="17955" actId="790"/>
          <ac:spMkLst>
            <pc:docMk/>
            <pc:sldMk cId="1189129372" sldId="1395"/>
            <ac:spMk id="24" creationId="{E99353D2-61A8-5F93-A162-D738DA0F19E2}"/>
          </ac:spMkLst>
        </pc:spChg>
        <pc:spChg chg="mod">
          <ac:chgData name="Karl Michael Höferl" userId="544d2ce1-0a3b-4706-9dfd-c6d69d0e3c8e" providerId="ADAL" clId="{9537964C-75E3-49E5-A287-EB84A826DE5C}" dt="2025-04-02T09:14:08.595" v="17956" actId="790"/>
          <ac:spMkLst>
            <pc:docMk/>
            <pc:sldMk cId="1189129372" sldId="1395"/>
            <ac:spMk id="25" creationId="{189D6930-55DD-6BFE-8A25-F5D1B8C8ABAF}"/>
          </ac:spMkLst>
        </pc:spChg>
        <pc:spChg chg="mod">
          <ac:chgData name="Karl Michael Höferl" userId="544d2ce1-0a3b-4706-9dfd-c6d69d0e3c8e" providerId="ADAL" clId="{9537964C-75E3-49E5-A287-EB84A826DE5C}" dt="2025-04-02T09:14:08.595" v="17957" actId="790"/>
          <ac:spMkLst>
            <pc:docMk/>
            <pc:sldMk cId="1189129372" sldId="1395"/>
            <ac:spMk id="26" creationId="{D9345771-7942-D8E3-C485-D64859383E66}"/>
          </ac:spMkLst>
        </pc:spChg>
        <pc:spChg chg="mod">
          <ac:chgData name="Karl Michael Höferl" userId="544d2ce1-0a3b-4706-9dfd-c6d69d0e3c8e" providerId="ADAL" clId="{9537964C-75E3-49E5-A287-EB84A826DE5C}" dt="2025-04-02T09:14:08.598" v="17958" actId="790"/>
          <ac:spMkLst>
            <pc:docMk/>
            <pc:sldMk cId="1189129372" sldId="1395"/>
            <ac:spMk id="27" creationId="{1B5CF234-5D5E-C104-A204-9EAAD0679920}"/>
          </ac:spMkLst>
        </pc:spChg>
      </pc:sldChg>
      <pc:sldChg chg="modSp mod">
        <pc:chgData name="Karl Michael Höferl" userId="544d2ce1-0a3b-4706-9dfd-c6d69d0e3c8e" providerId="ADAL" clId="{9537964C-75E3-49E5-A287-EB84A826DE5C}" dt="2025-04-02T09:14:08.708" v="18020" actId="790"/>
        <pc:sldMkLst>
          <pc:docMk/>
          <pc:sldMk cId="2267393171" sldId="1396"/>
        </pc:sldMkLst>
        <pc:spChg chg="mod">
          <ac:chgData name="Karl Michael Höferl" userId="544d2ce1-0a3b-4706-9dfd-c6d69d0e3c8e" providerId="ADAL" clId="{9537964C-75E3-49E5-A287-EB84A826DE5C}" dt="2025-04-02T09:14:08.702" v="18016" actId="790"/>
          <ac:spMkLst>
            <pc:docMk/>
            <pc:sldMk cId="2267393171" sldId="1396"/>
            <ac:spMk id="2" creationId="{E6AAA3AD-90B0-7599-0BC3-C89CF76376A1}"/>
          </ac:spMkLst>
        </pc:spChg>
        <pc:spChg chg="mod">
          <ac:chgData name="Karl Michael Höferl" userId="544d2ce1-0a3b-4706-9dfd-c6d69d0e3c8e" providerId="ADAL" clId="{9537964C-75E3-49E5-A287-EB84A826DE5C}" dt="2025-04-02T09:14:08.703" v="18017" actId="790"/>
          <ac:spMkLst>
            <pc:docMk/>
            <pc:sldMk cId="2267393171" sldId="1396"/>
            <ac:spMk id="3" creationId="{D258A2B2-C864-090C-8B4A-EF7F659BEFE1}"/>
          </ac:spMkLst>
        </pc:spChg>
        <pc:spChg chg="mod">
          <ac:chgData name="Karl Michael Höferl" userId="544d2ce1-0a3b-4706-9dfd-c6d69d0e3c8e" providerId="ADAL" clId="{9537964C-75E3-49E5-A287-EB84A826DE5C}" dt="2025-04-02T09:14:08.705" v="18018" actId="790"/>
          <ac:spMkLst>
            <pc:docMk/>
            <pc:sldMk cId="2267393171" sldId="1396"/>
            <ac:spMk id="4" creationId="{0747C3F8-7C1D-3B54-B9FB-E84ADA47DD8F}"/>
          </ac:spMkLst>
        </pc:spChg>
        <pc:spChg chg="mod">
          <ac:chgData name="Karl Michael Höferl" userId="544d2ce1-0a3b-4706-9dfd-c6d69d0e3c8e" providerId="ADAL" clId="{9537964C-75E3-49E5-A287-EB84A826DE5C}" dt="2025-04-02T09:14:08.707" v="18019" actId="790"/>
          <ac:spMkLst>
            <pc:docMk/>
            <pc:sldMk cId="2267393171" sldId="1396"/>
            <ac:spMk id="5" creationId="{4E5EF487-8DAF-E04B-FCEC-1BB6CA92ABCF}"/>
          </ac:spMkLst>
        </pc:spChg>
        <pc:spChg chg="mod">
          <ac:chgData name="Karl Michael Höferl" userId="544d2ce1-0a3b-4706-9dfd-c6d69d0e3c8e" providerId="ADAL" clId="{9537964C-75E3-49E5-A287-EB84A826DE5C}" dt="2025-04-02T09:14:08.708" v="18020" actId="790"/>
          <ac:spMkLst>
            <pc:docMk/>
            <pc:sldMk cId="2267393171" sldId="1396"/>
            <ac:spMk id="6" creationId="{909D4F6E-4DB3-F151-6ED7-8E007E95E528}"/>
          </ac:spMkLst>
        </pc:spChg>
      </pc:sldChg>
      <pc:sldChg chg="modSp mod">
        <pc:chgData name="Karl Michael Höferl" userId="544d2ce1-0a3b-4706-9dfd-c6d69d0e3c8e" providerId="ADAL" clId="{9537964C-75E3-49E5-A287-EB84A826DE5C}" dt="2025-04-02T09:14:08.663" v="17997" actId="790"/>
        <pc:sldMkLst>
          <pc:docMk/>
          <pc:sldMk cId="1976553432" sldId="1397"/>
        </pc:sldMkLst>
        <pc:spChg chg="mod">
          <ac:chgData name="Karl Michael Höferl" userId="544d2ce1-0a3b-4706-9dfd-c6d69d0e3c8e" providerId="ADAL" clId="{9537964C-75E3-49E5-A287-EB84A826DE5C}" dt="2025-04-02T09:14:08.657" v="17992" actId="790"/>
          <ac:spMkLst>
            <pc:docMk/>
            <pc:sldMk cId="1976553432" sldId="1397"/>
            <ac:spMk id="2" creationId="{D8941476-51E6-3ADD-91B2-C48C1811B15F}"/>
          </ac:spMkLst>
        </pc:spChg>
        <pc:spChg chg="mod">
          <ac:chgData name="Karl Michael Höferl" userId="544d2ce1-0a3b-4706-9dfd-c6d69d0e3c8e" providerId="ADAL" clId="{9537964C-75E3-49E5-A287-EB84A826DE5C}" dt="2025-04-02T09:14:08.658" v="17993" actId="790"/>
          <ac:spMkLst>
            <pc:docMk/>
            <pc:sldMk cId="1976553432" sldId="1397"/>
            <ac:spMk id="3" creationId="{9724F81E-852B-5A59-257C-036379B02739}"/>
          </ac:spMkLst>
        </pc:spChg>
        <pc:spChg chg="mod">
          <ac:chgData name="Karl Michael Höferl" userId="544d2ce1-0a3b-4706-9dfd-c6d69d0e3c8e" providerId="ADAL" clId="{9537964C-75E3-49E5-A287-EB84A826DE5C}" dt="2025-04-02T09:14:08.659" v="17994" actId="790"/>
          <ac:spMkLst>
            <pc:docMk/>
            <pc:sldMk cId="1976553432" sldId="1397"/>
            <ac:spMk id="5" creationId="{BED7E323-49A7-3F2A-4E76-5169D618D039}"/>
          </ac:spMkLst>
        </pc:spChg>
        <pc:spChg chg="mod">
          <ac:chgData name="Karl Michael Höferl" userId="544d2ce1-0a3b-4706-9dfd-c6d69d0e3c8e" providerId="ADAL" clId="{9537964C-75E3-49E5-A287-EB84A826DE5C}" dt="2025-04-02T09:14:08.660" v="17995" actId="790"/>
          <ac:spMkLst>
            <pc:docMk/>
            <pc:sldMk cId="1976553432" sldId="1397"/>
            <ac:spMk id="6" creationId="{6CE8D353-9263-5C35-68A3-40F4C9A2DCEA}"/>
          </ac:spMkLst>
        </pc:spChg>
        <pc:spChg chg="mod">
          <ac:chgData name="Karl Michael Höferl" userId="544d2ce1-0a3b-4706-9dfd-c6d69d0e3c8e" providerId="ADAL" clId="{9537964C-75E3-49E5-A287-EB84A826DE5C}" dt="2025-04-02T09:14:08.661" v="17996" actId="790"/>
          <ac:spMkLst>
            <pc:docMk/>
            <pc:sldMk cId="1976553432" sldId="1397"/>
            <ac:spMk id="13" creationId="{38B5AA2B-A54D-ACE7-FFAA-028011494DD2}"/>
          </ac:spMkLst>
        </pc:spChg>
        <pc:spChg chg="mod">
          <ac:chgData name="Karl Michael Höferl" userId="544d2ce1-0a3b-4706-9dfd-c6d69d0e3c8e" providerId="ADAL" clId="{9537964C-75E3-49E5-A287-EB84A826DE5C}" dt="2025-04-02T09:14:08.663" v="17997" actId="790"/>
          <ac:spMkLst>
            <pc:docMk/>
            <pc:sldMk cId="1976553432" sldId="1397"/>
            <ac:spMk id="14" creationId="{81A75A52-F96F-04FA-099E-A92E516B11E2}"/>
          </ac:spMkLst>
        </pc:spChg>
      </pc:sldChg>
      <pc:sldChg chg="modSp mod">
        <pc:chgData name="Karl Michael Höferl" userId="544d2ce1-0a3b-4706-9dfd-c6d69d0e3c8e" providerId="ADAL" clId="{9537964C-75E3-49E5-A287-EB84A826DE5C}" dt="2025-04-02T09:14:08.701" v="18015" actId="790"/>
        <pc:sldMkLst>
          <pc:docMk/>
          <pc:sldMk cId="751897921" sldId="1398"/>
        </pc:sldMkLst>
        <pc:spChg chg="mod">
          <ac:chgData name="Karl Michael Höferl" userId="544d2ce1-0a3b-4706-9dfd-c6d69d0e3c8e" providerId="ADAL" clId="{9537964C-75E3-49E5-A287-EB84A826DE5C}" dt="2025-04-02T09:14:08.665" v="17998" actId="790"/>
          <ac:spMkLst>
            <pc:docMk/>
            <pc:sldMk cId="751897921" sldId="1398"/>
            <ac:spMk id="2" creationId="{82E67459-3E6D-059D-C65D-E6C0EA541A3F}"/>
          </ac:spMkLst>
        </pc:spChg>
        <pc:spChg chg="mod">
          <ac:chgData name="Karl Michael Höferl" userId="544d2ce1-0a3b-4706-9dfd-c6d69d0e3c8e" providerId="ADAL" clId="{9537964C-75E3-49E5-A287-EB84A826DE5C}" dt="2025-04-02T09:14:08.667" v="17999" actId="790"/>
          <ac:spMkLst>
            <pc:docMk/>
            <pc:sldMk cId="751897921" sldId="1398"/>
            <ac:spMk id="3" creationId="{E4B57EFF-5255-807A-3C50-B256AF3EFD72}"/>
          </ac:spMkLst>
        </pc:spChg>
        <pc:spChg chg="mod">
          <ac:chgData name="Karl Michael Höferl" userId="544d2ce1-0a3b-4706-9dfd-c6d69d0e3c8e" providerId="ADAL" clId="{9537964C-75E3-49E5-A287-EB84A826DE5C}" dt="2025-04-02T09:14:08.668" v="18000" actId="790"/>
          <ac:spMkLst>
            <pc:docMk/>
            <pc:sldMk cId="751897921" sldId="1398"/>
            <ac:spMk id="5" creationId="{51A05399-8E34-7464-B9DA-2F1DE6394AC6}"/>
          </ac:spMkLst>
        </pc:spChg>
        <pc:spChg chg="mod">
          <ac:chgData name="Karl Michael Höferl" userId="544d2ce1-0a3b-4706-9dfd-c6d69d0e3c8e" providerId="ADAL" clId="{9537964C-75E3-49E5-A287-EB84A826DE5C}" dt="2025-04-02T09:14:08.670" v="18001" actId="790"/>
          <ac:spMkLst>
            <pc:docMk/>
            <pc:sldMk cId="751897921" sldId="1398"/>
            <ac:spMk id="6" creationId="{DF0C378D-39B4-4853-A408-DB4725B63A54}"/>
          </ac:spMkLst>
        </pc:spChg>
        <pc:spChg chg="mod">
          <ac:chgData name="Karl Michael Höferl" userId="544d2ce1-0a3b-4706-9dfd-c6d69d0e3c8e" providerId="ADAL" clId="{9537964C-75E3-49E5-A287-EB84A826DE5C}" dt="2025-04-02T09:14:08.673" v="18002" actId="790"/>
          <ac:spMkLst>
            <pc:docMk/>
            <pc:sldMk cId="751897921" sldId="1398"/>
            <ac:spMk id="23" creationId="{627F9BA3-472A-EE7C-47F6-33F23EC89A62}"/>
          </ac:spMkLst>
        </pc:spChg>
        <pc:spChg chg="mod">
          <ac:chgData name="Karl Michael Höferl" userId="544d2ce1-0a3b-4706-9dfd-c6d69d0e3c8e" providerId="ADAL" clId="{9537964C-75E3-49E5-A287-EB84A826DE5C}" dt="2025-04-02T09:14:08.675" v="18003" actId="790"/>
          <ac:spMkLst>
            <pc:docMk/>
            <pc:sldMk cId="751897921" sldId="1398"/>
            <ac:spMk id="24" creationId="{D3E07ED9-5120-3E06-D642-88F538BB21E8}"/>
          </ac:spMkLst>
        </pc:spChg>
        <pc:spChg chg="mod">
          <ac:chgData name="Karl Michael Höferl" userId="544d2ce1-0a3b-4706-9dfd-c6d69d0e3c8e" providerId="ADAL" clId="{9537964C-75E3-49E5-A287-EB84A826DE5C}" dt="2025-04-02T09:14:08.677" v="18004" actId="790"/>
          <ac:spMkLst>
            <pc:docMk/>
            <pc:sldMk cId="751897921" sldId="1398"/>
            <ac:spMk id="25" creationId="{24063625-F64F-5080-053D-7888E148A0B0}"/>
          </ac:spMkLst>
        </pc:spChg>
        <pc:spChg chg="mod">
          <ac:chgData name="Karl Michael Höferl" userId="544d2ce1-0a3b-4706-9dfd-c6d69d0e3c8e" providerId="ADAL" clId="{9537964C-75E3-49E5-A287-EB84A826DE5C}" dt="2025-04-02T09:14:08.678" v="18005" actId="790"/>
          <ac:spMkLst>
            <pc:docMk/>
            <pc:sldMk cId="751897921" sldId="1398"/>
            <ac:spMk id="26" creationId="{2DCD864F-3CBF-765D-D644-51D3E0497FA2}"/>
          </ac:spMkLst>
        </pc:spChg>
        <pc:spChg chg="mod">
          <ac:chgData name="Karl Michael Höferl" userId="544d2ce1-0a3b-4706-9dfd-c6d69d0e3c8e" providerId="ADAL" clId="{9537964C-75E3-49E5-A287-EB84A826DE5C}" dt="2025-04-02T09:14:08.680" v="18006" actId="790"/>
          <ac:spMkLst>
            <pc:docMk/>
            <pc:sldMk cId="751897921" sldId="1398"/>
            <ac:spMk id="27" creationId="{BB652B47-0F07-5270-970C-93CFC8F2CE80}"/>
          </ac:spMkLst>
        </pc:spChg>
        <pc:spChg chg="mod">
          <ac:chgData name="Karl Michael Höferl" userId="544d2ce1-0a3b-4706-9dfd-c6d69d0e3c8e" providerId="ADAL" clId="{9537964C-75E3-49E5-A287-EB84A826DE5C}" dt="2025-04-02T09:14:08.682" v="18007" actId="790"/>
          <ac:spMkLst>
            <pc:docMk/>
            <pc:sldMk cId="751897921" sldId="1398"/>
            <ac:spMk id="28" creationId="{8BC3EFF0-FA65-5CEF-80D3-7B198DAE0300}"/>
          </ac:spMkLst>
        </pc:spChg>
        <pc:spChg chg="mod">
          <ac:chgData name="Karl Michael Höferl" userId="544d2ce1-0a3b-4706-9dfd-c6d69d0e3c8e" providerId="ADAL" clId="{9537964C-75E3-49E5-A287-EB84A826DE5C}" dt="2025-04-02T09:14:08.683" v="18008" actId="790"/>
          <ac:spMkLst>
            <pc:docMk/>
            <pc:sldMk cId="751897921" sldId="1398"/>
            <ac:spMk id="30" creationId="{4ABA286E-94C5-0788-D3B6-19447C07CECD}"/>
          </ac:spMkLst>
        </pc:spChg>
        <pc:spChg chg="mod">
          <ac:chgData name="Karl Michael Höferl" userId="544d2ce1-0a3b-4706-9dfd-c6d69d0e3c8e" providerId="ADAL" clId="{9537964C-75E3-49E5-A287-EB84A826DE5C}" dt="2025-04-02T09:14:08.685" v="18009" actId="790"/>
          <ac:spMkLst>
            <pc:docMk/>
            <pc:sldMk cId="751897921" sldId="1398"/>
            <ac:spMk id="35" creationId="{50A32923-2674-7B83-6BCE-50CE3E57C871}"/>
          </ac:spMkLst>
        </pc:spChg>
        <pc:spChg chg="mod">
          <ac:chgData name="Karl Michael Höferl" userId="544d2ce1-0a3b-4706-9dfd-c6d69d0e3c8e" providerId="ADAL" clId="{9537964C-75E3-49E5-A287-EB84A826DE5C}" dt="2025-04-02T09:14:08.690" v="18010" actId="790"/>
          <ac:spMkLst>
            <pc:docMk/>
            <pc:sldMk cId="751897921" sldId="1398"/>
            <ac:spMk id="36" creationId="{DDA3F25D-FB32-A706-12FD-37E3275AF9AA}"/>
          </ac:spMkLst>
        </pc:spChg>
        <pc:spChg chg="mod">
          <ac:chgData name="Karl Michael Höferl" userId="544d2ce1-0a3b-4706-9dfd-c6d69d0e3c8e" providerId="ADAL" clId="{9537964C-75E3-49E5-A287-EB84A826DE5C}" dt="2025-04-02T09:14:08.693" v="18011" actId="790"/>
          <ac:spMkLst>
            <pc:docMk/>
            <pc:sldMk cId="751897921" sldId="1398"/>
            <ac:spMk id="37" creationId="{ADB7F365-C215-BA09-89C1-8D99D416D533}"/>
          </ac:spMkLst>
        </pc:spChg>
        <pc:spChg chg="mod">
          <ac:chgData name="Karl Michael Höferl" userId="544d2ce1-0a3b-4706-9dfd-c6d69d0e3c8e" providerId="ADAL" clId="{9537964C-75E3-49E5-A287-EB84A826DE5C}" dt="2025-04-02T09:14:08.695" v="18012" actId="790"/>
          <ac:spMkLst>
            <pc:docMk/>
            <pc:sldMk cId="751897921" sldId="1398"/>
            <ac:spMk id="38" creationId="{5BB79219-D33D-F65F-5D00-3C96C9A1D6B8}"/>
          </ac:spMkLst>
        </pc:spChg>
        <pc:spChg chg="mod">
          <ac:chgData name="Karl Michael Höferl" userId="544d2ce1-0a3b-4706-9dfd-c6d69d0e3c8e" providerId="ADAL" clId="{9537964C-75E3-49E5-A287-EB84A826DE5C}" dt="2025-04-02T09:14:08.698" v="18013" actId="790"/>
          <ac:spMkLst>
            <pc:docMk/>
            <pc:sldMk cId="751897921" sldId="1398"/>
            <ac:spMk id="39" creationId="{BF12E29D-E781-DF2D-BCC1-A90A899782CF}"/>
          </ac:spMkLst>
        </pc:spChg>
        <pc:spChg chg="mod">
          <ac:chgData name="Karl Michael Höferl" userId="544d2ce1-0a3b-4706-9dfd-c6d69d0e3c8e" providerId="ADAL" clId="{9537964C-75E3-49E5-A287-EB84A826DE5C}" dt="2025-04-02T09:14:08.699" v="18014" actId="790"/>
          <ac:spMkLst>
            <pc:docMk/>
            <pc:sldMk cId="751897921" sldId="1398"/>
            <ac:spMk id="40" creationId="{577D9470-B29B-F305-A6DE-C9A48A656E34}"/>
          </ac:spMkLst>
        </pc:spChg>
        <pc:spChg chg="mod">
          <ac:chgData name="Karl Michael Höferl" userId="544d2ce1-0a3b-4706-9dfd-c6d69d0e3c8e" providerId="ADAL" clId="{9537964C-75E3-49E5-A287-EB84A826DE5C}" dt="2025-04-02T09:14:08.701" v="18015" actId="790"/>
          <ac:spMkLst>
            <pc:docMk/>
            <pc:sldMk cId="751897921" sldId="1398"/>
            <ac:spMk id="41" creationId="{45C8FFD1-84C0-124F-9199-10C2DB0E79B1}"/>
          </ac:spMkLst>
        </pc:spChg>
      </pc:sldChg>
      <pc:sldChg chg="modSp mod">
        <pc:chgData name="Karl Michael Höferl" userId="544d2ce1-0a3b-4706-9dfd-c6d69d0e3c8e" providerId="ADAL" clId="{9537964C-75E3-49E5-A287-EB84A826DE5C}" dt="2025-04-02T09:14:08.732" v="18039" actId="790"/>
        <pc:sldMkLst>
          <pc:docMk/>
          <pc:sldMk cId="2358814852" sldId="1399"/>
        </pc:sldMkLst>
        <pc:spChg chg="mod">
          <ac:chgData name="Karl Michael Höferl" userId="544d2ce1-0a3b-4706-9dfd-c6d69d0e3c8e" providerId="ADAL" clId="{9537964C-75E3-49E5-A287-EB84A826DE5C}" dt="2025-04-02T09:14:08.709" v="18021" actId="790"/>
          <ac:spMkLst>
            <pc:docMk/>
            <pc:sldMk cId="2358814852" sldId="1399"/>
            <ac:spMk id="2" creationId="{88CD4D48-7558-E64F-9410-B4C4E82F6636}"/>
          </ac:spMkLst>
        </pc:spChg>
        <pc:spChg chg="mod">
          <ac:chgData name="Karl Michael Höferl" userId="544d2ce1-0a3b-4706-9dfd-c6d69d0e3c8e" providerId="ADAL" clId="{9537964C-75E3-49E5-A287-EB84A826DE5C}" dt="2025-04-02T09:14:08.710" v="18022" actId="790"/>
          <ac:spMkLst>
            <pc:docMk/>
            <pc:sldMk cId="2358814852" sldId="1399"/>
            <ac:spMk id="3" creationId="{F4B7335B-83A8-AD41-4AAB-DA93D13B80BE}"/>
          </ac:spMkLst>
        </pc:spChg>
        <pc:spChg chg="mod">
          <ac:chgData name="Karl Michael Höferl" userId="544d2ce1-0a3b-4706-9dfd-c6d69d0e3c8e" providerId="ADAL" clId="{9537964C-75E3-49E5-A287-EB84A826DE5C}" dt="2025-04-02T09:14:08.712" v="18023" actId="790"/>
          <ac:spMkLst>
            <pc:docMk/>
            <pc:sldMk cId="2358814852" sldId="1399"/>
            <ac:spMk id="5" creationId="{2C4EE6EA-AAE2-1422-C588-21775747F9BC}"/>
          </ac:spMkLst>
        </pc:spChg>
        <pc:spChg chg="mod">
          <ac:chgData name="Karl Michael Höferl" userId="544d2ce1-0a3b-4706-9dfd-c6d69d0e3c8e" providerId="ADAL" clId="{9537964C-75E3-49E5-A287-EB84A826DE5C}" dt="2025-04-02T09:14:08.713" v="18024" actId="790"/>
          <ac:spMkLst>
            <pc:docMk/>
            <pc:sldMk cId="2358814852" sldId="1399"/>
            <ac:spMk id="6" creationId="{74D9F208-AA5B-19FD-D4C1-85DC28A30994}"/>
          </ac:spMkLst>
        </pc:spChg>
        <pc:spChg chg="mod">
          <ac:chgData name="Karl Michael Höferl" userId="544d2ce1-0a3b-4706-9dfd-c6d69d0e3c8e" providerId="ADAL" clId="{9537964C-75E3-49E5-A287-EB84A826DE5C}" dt="2025-04-02T09:14:08.714" v="18025" actId="790"/>
          <ac:spMkLst>
            <pc:docMk/>
            <pc:sldMk cId="2358814852" sldId="1399"/>
            <ac:spMk id="23" creationId="{23E7BF02-3392-AB0B-E0E8-7FC51A318653}"/>
          </ac:spMkLst>
        </pc:spChg>
        <pc:spChg chg="mod">
          <ac:chgData name="Karl Michael Höferl" userId="544d2ce1-0a3b-4706-9dfd-c6d69d0e3c8e" providerId="ADAL" clId="{9537964C-75E3-49E5-A287-EB84A826DE5C}" dt="2025-04-02T09:14:08.715" v="18026" actId="790"/>
          <ac:spMkLst>
            <pc:docMk/>
            <pc:sldMk cId="2358814852" sldId="1399"/>
            <ac:spMk id="24" creationId="{F6832CA0-61C2-488C-736F-8AFD79F91C66}"/>
          </ac:spMkLst>
        </pc:spChg>
        <pc:spChg chg="mod">
          <ac:chgData name="Karl Michael Höferl" userId="544d2ce1-0a3b-4706-9dfd-c6d69d0e3c8e" providerId="ADAL" clId="{9537964C-75E3-49E5-A287-EB84A826DE5C}" dt="2025-04-02T09:14:08.716" v="18027" actId="790"/>
          <ac:spMkLst>
            <pc:docMk/>
            <pc:sldMk cId="2358814852" sldId="1399"/>
            <ac:spMk id="25" creationId="{9CF294E9-65B4-77F2-EC45-95DF2918047A}"/>
          </ac:spMkLst>
        </pc:spChg>
        <pc:spChg chg="mod">
          <ac:chgData name="Karl Michael Höferl" userId="544d2ce1-0a3b-4706-9dfd-c6d69d0e3c8e" providerId="ADAL" clId="{9537964C-75E3-49E5-A287-EB84A826DE5C}" dt="2025-04-02T09:14:08.717" v="18028" actId="790"/>
          <ac:spMkLst>
            <pc:docMk/>
            <pc:sldMk cId="2358814852" sldId="1399"/>
            <ac:spMk id="26" creationId="{34851BC5-4CC6-1FE7-81B7-EB39BA60ED99}"/>
          </ac:spMkLst>
        </pc:spChg>
        <pc:spChg chg="mod">
          <ac:chgData name="Karl Michael Höferl" userId="544d2ce1-0a3b-4706-9dfd-c6d69d0e3c8e" providerId="ADAL" clId="{9537964C-75E3-49E5-A287-EB84A826DE5C}" dt="2025-04-02T09:14:08.719" v="18029" actId="790"/>
          <ac:spMkLst>
            <pc:docMk/>
            <pc:sldMk cId="2358814852" sldId="1399"/>
            <ac:spMk id="27" creationId="{DB40390E-FC2C-F22C-DBD7-35C30123DA95}"/>
          </ac:spMkLst>
        </pc:spChg>
        <pc:spChg chg="mod">
          <ac:chgData name="Karl Michael Höferl" userId="544d2ce1-0a3b-4706-9dfd-c6d69d0e3c8e" providerId="ADAL" clId="{9537964C-75E3-49E5-A287-EB84A826DE5C}" dt="2025-04-02T09:14:08.720" v="18030" actId="790"/>
          <ac:spMkLst>
            <pc:docMk/>
            <pc:sldMk cId="2358814852" sldId="1399"/>
            <ac:spMk id="28" creationId="{89685BF8-4226-7A3E-81E1-5CE9B76C4D9A}"/>
          </ac:spMkLst>
        </pc:spChg>
        <pc:spChg chg="mod">
          <ac:chgData name="Karl Michael Höferl" userId="544d2ce1-0a3b-4706-9dfd-c6d69d0e3c8e" providerId="ADAL" clId="{9537964C-75E3-49E5-A287-EB84A826DE5C}" dt="2025-04-02T09:14:08.721" v="18031" actId="790"/>
          <ac:spMkLst>
            <pc:docMk/>
            <pc:sldMk cId="2358814852" sldId="1399"/>
            <ac:spMk id="30" creationId="{56B77399-C274-0D97-72AC-B04CF8E1EAE6}"/>
          </ac:spMkLst>
        </pc:spChg>
        <pc:spChg chg="mod">
          <ac:chgData name="Karl Michael Höferl" userId="544d2ce1-0a3b-4706-9dfd-c6d69d0e3c8e" providerId="ADAL" clId="{9537964C-75E3-49E5-A287-EB84A826DE5C}" dt="2025-04-02T09:14:08.732" v="18039" actId="790"/>
          <ac:spMkLst>
            <pc:docMk/>
            <pc:sldMk cId="2358814852" sldId="1399"/>
            <ac:spMk id="31" creationId="{231E8A56-5FAA-84AC-7B61-306F3AF7A318}"/>
          </ac:spMkLst>
        </pc:spChg>
        <pc:spChg chg="mod">
          <ac:chgData name="Karl Michael Höferl" userId="544d2ce1-0a3b-4706-9dfd-c6d69d0e3c8e" providerId="ADAL" clId="{9537964C-75E3-49E5-A287-EB84A826DE5C}" dt="2025-04-02T09:14:08.722" v="18032" actId="790"/>
          <ac:spMkLst>
            <pc:docMk/>
            <pc:sldMk cId="2358814852" sldId="1399"/>
            <ac:spMk id="35" creationId="{26A016AD-6A42-9480-2143-7F1B24FCD226}"/>
          </ac:spMkLst>
        </pc:spChg>
        <pc:spChg chg="mod">
          <ac:chgData name="Karl Michael Höferl" userId="544d2ce1-0a3b-4706-9dfd-c6d69d0e3c8e" providerId="ADAL" clId="{9537964C-75E3-49E5-A287-EB84A826DE5C}" dt="2025-04-02T09:14:08.723" v="18033" actId="790"/>
          <ac:spMkLst>
            <pc:docMk/>
            <pc:sldMk cId="2358814852" sldId="1399"/>
            <ac:spMk id="36" creationId="{FEEE66D9-0CD2-69C7-9453-0C401455BC73}"/>
          </ac:spMkLst>
        </pc:spChg>
        <pc:spChg chg="mod">
          <ac:chgData name="Karl Michael Höferl" userId="544d2ce1-0a3b-4706-9dfd-c6d69d0e3c8e" providerId="ADAL" clId="{9537964C-75E3-49E5-A287-EB84A826DE5C}" dt="2025-04-02T09:14:08.724" v="18034" actId="790"/>
          <ac:spMkLst>
            <pc:docMk/>
            <pc:sldMk cId="2358814852" sldId="1399"/>
            <ac:spMk id="37" creationId="{F025CCCB-6065-43B6-7F5C-4F472D863930}"/>
          </ac:spMkLst>
        </pc:spChg>
        <pc:spChg chg="mod">
          <ac:chgData name="Karl Michael Höferl" userId="544d2ce1-0a3b-4706-9dfd-c6d69d0e3c8e" providerId="ADAL" clId="{9537964C-75E3-49E5-A287-EB84A826DE5C}" dt="2025-04-02T09:14:08.725" v="18035" actId="790"/>
          <ac:spMkLst>
            <pc:docMk/>
            <pc:sldMk cId="2358814852" sldId="1399"/>
            <ac:spMk id="38" creationId="{2D6C9245-FEAF-D162-8DC9-FFA77CD4DD66}"/>
          </ac:spMkLst>
        </pc:spChg>
        <pc:spChg chg="mod">
          <ac:chgData name="Karl Michael Höferl" userId="544d2ce1-0a3b-4706-9dfd-c6d69d0e3c8e" providerId="ADAL" clId="{9537964C-75E3-49E5-A287-EB84A826DE5C}" dt="2025-04-02T09:14:08.727" v="18036" actId="790"/>
          <ac:spMkLst>
            <pc:docMk/>
            <pc:sldMk cId="2358814852" sldId="1399"/>
            <ac:spMk id="39" creationId="{296D4B69-7934-79F0-6136-07839F117F7D}"/>
          </ac:spMkLst>
        </pc:spChg>
        <pc:spChg chg="mod">
          <ac:chgData name="Karl Michael Höferl" userId="544d2ce1-0a3b-4706-9dfd-c6d69d0e3c8e" providerId="ADAL" clId="{9537964C-75E3-49E5-A287-EB84A826DE5C}" dt="2025-04-02T09:14:08.729" v="18037" actId="790"/>
          <ac:spMkLst>
            <pc:docMk/>
            <pc:sldMk cId="2358814852" sldId="1399"/>
            <ac:spMk id="40" creationId="{D9234600-3FB3-CE9D-68CA-CE21A5AF4067}"/>
          </ac:spMkLst>
        </pc:spChg>
        <pc:spChg chg="mod">
          <ac:chgData name="Karl Michael Höferl" userId="544d2ce1-0a3b-4706-9dfd-c6d69d0e3c8e" providerId="ADAL" clId="{9537964C-75E3-49E5-A287-EB84A826DE5C}" dt="2025-04-02T09:14:08.730" v="18038" actId="790"/>
          <ac:spMkLst>
            <pc:docMk/>
            <pc:sldMk cId="2358814852" sldId="1399"/>
            <ac:spMk id="41" creationId="{3DC71327-283D-6A44-3723-9F969993167B}"/>
          </ac:spMkLst>
        </pc:spChg>
      </pc:sldChg>
      <pc:sldChg chg="modSp mod">
        <pc:chgData name="Karl Michael Höferl" userId="544d2ce1-0a3b-4706-9dfd-c6d69d0e3c8e" providerId="ADAL" clId="{9537964C-75E3-49E5-A287-EB84A826DE5C}" dt="2025-04-02T09:14:08.735" v="18042" actId="790"/>
        <pc:sldMkLst>
          <pc:docMk/>
          <pc:sldMk cId="3580687777" sldId="1400"/>
        </pc:sldMkLst>
        <pc:spChg chg="mod">
          <ac:chgData name="Karl Michael Höferl" userId="544d2ce1-0a3b-4706-9dfd-c6d69d0e3c8e" providerId="ADAL" clId="{9537964C-75E3-49E5-A287-EB84A826DE5C}" dt="2025-04-02T09:14:08.734" v="18041" actId="790"/>
          <ac:spMkLst>
            <pc:docMk/>
            <pc:sldMk cId="3580687777" sldId="1400"/>
            <ac:spMk id="2" creationId="{F38AD569-094B-AEBA-2583-DCBC577087D0}"/>
          </ac:spMkLst>
        </pc:spChg>
        <pc:spChg chg="mod">
          <ac:chgData name="Karl Michael Höferl" userId="544d2ce1-0a3b-4706-9dfd-c6d69d0e3c8e" providerId="ADAL" clId="{9537964C-75E3-49E5-A287-EB84A826DE5C}" dt="2025-04-02T09:14:08.735" v="18042" actId="790"/>
          <ac:spMkLst>
            <pc:docMk/>
            <pc:sldMk cId="3580687777" sldId="1400"/>
            <ac:spMk id="6" creationId="{6A3C1E4C-75A2-3022-1787-F6C56AB51CBD}"/>
          </ac:spMkLst>
        </pc:spChg>
        <pc:spChg chg="mod">
          <ac:chgData name="Karl Michael Höferl" userId="544d2ce1-0a3b-4706-9dfd-c6d69d0e3c8e" providerId="ADAL" clId="{9537964C-75E3-49E5-A287-EB84A826DE5C}" dt="2025-04-02T09:14:08.733" v="18040" actId="790"/>
          <ac:spMkLst>
            <pc:docMk/>
            <pc:sldMk cId="3580687777" sldId="1400"/>
            <ac:spMk id="7" creationId="{9F18B383-DB21-9FB2-CF03-781B791F71EE}"/>
          </ac:spMkLst>
        </pc:spChg>
      </pc:sldChg>
      <pc:sldChg chg="del">
        <pc:chgData name="Karl Michael Höferl" userId="544d2ce1-0a3b-4706-9dfd-c6d69d0e3c8e" providerId="ADAL" clId="{9537964C-75E3-49E5-A287-EB84A826DE5C}" dt="2025-03-29T07:35:06.800" v="13937" actId="47"/>
        <pc:sldMkLst>
          <pc:docMk/>
          <pc:sldMk cId="900871451" sldId="1401"/>
        </pc:sldMkLst>
      </pc:sldChg>
      <pc:sldChg chg="modSp mod">
        <pc:chgData name="Karl Michael Höferl" userId="544d2ce1-0a3b-4706-9dfd-c6d69d0e3c8e" providerId="ADAL" clId="{9537964C-75E3-49E5-A287-EB84A826DE5C}" dt="2025-04-02T09:14:08.741" v="18047" actId="790"/>
        <pc:sldMkLst>
          <pc:docMk/>
          <pc:sldMk cId="3074276151" sldId="1402"/>
        </pc:sldMkLst>
        <pc:spChg chg="mod">
          <ac:chgData name="Karl Michael Höferl" userId="544d2ce1-0a3b-4706-9dfd-c6d69d0e3c8e" providerId="ADAL" clId="{9537964C-75E3-49E5-A287-EB84A826DE5C}" dt="2025-04-02T09:14:08.737" v="18043" actId="790"/>
          <ac:spMkLst>
            <pc:docMk/>
            <pc:sldMk cId="3074276151" sldId="1402"/>
            <ac:spMk id="2" creationId="{47C88958-3998-FE84-8233-50AA6297C753}"/>
          </ac:spMkLst>
        </pc:spChg>
        <pc:spChg chg="mod">
          <ac:chgData name="Karl Michael Höferl" userId="544d2ce1-0a3b-4706-9dfd-c6d69d0e3c8e" providerId="ADAL" clId="{9537964C-75E3-49E5-A287-EB84A826DE5C}" dt="2025-04-02T09:14:08.738" v="18044" actId="790"/>
          <ac:spMkLst>
            <pc:docMk/>
            <pc:sldMk cId="3074276151" sldId="1402"/>
            <ac:spMk id="3" creationId="{0CFFE267-7FF8-74BE-8407-3B2A9CCC1694}"/>
          </ac:spMkLst>
        </pc:spChg>
        <pc:spChg chg="mod">
          <ac:chgData name="Karl Michael Höferl" userId="544d2ce1-0a3b-4706-9dfd-c6d69d0e3c8e" providerId="ADAL" clId="{9537964C-75E3-49E5-A287-EB84A826DE5C}" dt="2025-04-02T09:14:08.739" v="18045" actId="790"/>
          <ac:spMkLst>
            <pc:docMk/>
            <pc:sldMk cId="3074276151" sldId="1402"/>
            <ac:spMk id="4" creationId="{F3D1F40F-D70D-8550-863E-353B3C049B64}"/>
          </ac:spMkLst>
        </pc:spChg>
        <pc:spChg chg="mod">
          <ac:chgData name="Karl Michael Höferl" userId="544d2ce1-0a3b-4706-9dfd-c6d69d0e3c8e" providerId="ADAL" clId="{9537964C-75E3-49E5-A287-EB84A826DE5C}" dt="2025-04-02T09:14:08.740" v="18046" actId="790"/>
          <ac:spMkLst>
            <pc:docMk/>
            <pc:sldMk cId="3074276151" sldId="1402"/>
            <ac:spMk id="5" creationId="{46F8958A-2C7D-4B5D-54A6-6945A99F6EC5}"/>
          </ac:spMkLst>
        </pc:spChg>
        <pc:spChg chg="mod">
          <ac:chgData name="Karl Michael Höferl" userId="544d2ce1-0a3b-4706-9dfd-c6d69d0e3c8e" providerId="ADAL" clId="{9537964C-75E3-49E5-A287-EB84A826DE5C}" dt="2025-04-02T09:14:08.741" v="18047" actId="790"/>
          <ac:spMkLst>
            <pc:docMk/>
            <pc:sldMk cId="3074276151" sldId="1402"/>
            <ac:spMk id="6" creationId="{5C43BA05-F2A8-6D29-3E62-7122C324788E}"/>
          </ac:spMkLst>
        </pc:spChg>
      </pc:sldChg>
      <pc:sldChg chg="modSp mod">
        <pc:chgData name="Karl Michael Höferl" userId="544d2ce1-0a3b-4706-9dfd-c6d69d0e3c8e" providerId="ADAL" clId="{9537964C-75E3-49E5-A287-EB84A826DE5C}" dt="2025-04-02T09:14:08.750" v="18052" actId="790"/>
        <pc:sldMkLst>
          <pc:docMk/>
          <pc:sldMk cId="723870973" sldId="1403"/>
        </pc:sldMkLst>
        <pc:spChg chg="mod">
          <ac:chgData name="Karl Michael Höferl" userId="544d2ce1-0a3b-4706-9dfd-c6d69d0e3c8e" providerId="ADAL" clId="{9537964C-75E3-49E5-A287-EB84A826DE5C}" dt="2025-04-02T09:14:08.742" v="18048" actId="790"/>
          <ac:spMkLst>
            <pc:docMk/>
            <pc:sldMk cId="723870973" sldId="1403"/>
            <ac:spMk id="2" creationId="{DC49789A-CE81-F64E-6C41-E40E6B5AB973}"/>
          </ac:spMkLst>
        </pc:spChg>
        <pc:spChg chg="mod">
          <ac:chgData name="Karl Michael Höferl" userId="544d2ce1-0a3b-4706-9dfd-c6d69d0e3c8e" providerId="ADAL" clId="{9537964C-75E3-49E5-A287-EB84A826DE5C}" dt="2025-04-02T09:14:08.743" v="18049" actId="790"/>
          <ac:spMkLst>
            <pc:docMk/>
            <pc:sldMk cId="723870973" sldId="1403"/>
            <ac:spMk id="3" creationId="{C05BB0F6-D743-A6D1-BC6E-9288C9C2874B}"/>
          </ac:spMkLst>
        </pc:spChg>
        <pc:spChg chg="mod">
          <ac:chgData name="Karl Michael Höferl" userId="544d2ce1-0a3b-4706-9dfd-c6d69d0e3c8e" providerId="ADAL" clId="{9537964C-75E3-49E5-A287-EB84A826DE5C}" dt="2025-04-02T09:14:08.747" v="18050" actId="790"/>
          <ac:spMkLst>
            <pc:docMk/>
            <pc:sldMk cId="723870973" sldId="1403"/>
            <ac:spMk id="4" creationId="{017EDA05-602E-420E-3115-D1AF7F8F76AB}"/>
          </ac:spMkLst>
        </pc:spChg>
        <pc:spChg chg="mod">
          <ac:chgData name="Karl Michael Höferl" userId="544d2ce1-0a3b-4706-9dfd-c6d69d0e3c8e" providerId="ADAL" clId="{9537964C-75E3-49E5-A287-EB84A826DE5C}" dt="2025-04-02T09:14:08.748" v="18051" actId="790"/>
          <ac:spMkLst>
            <pc:docMk/>
            <pc:sldMk cId="723870973" sldId="1403"/>
            <ac:spMk id="5" creationId="{2D3BD9BF-907A-8F9A-76B0-D9EA5D79BA81}"/>
          </ac:spMkLst>
        </pc:spChg>
        <pc:spChg chg="mod">
          <ac:chgData name="Karl Michael Höferl" userId="544d2ce1-0a3b-4706-9dfd-c6d69d0e3c8e" providerId="ADAL" clId="{9537964C-75E3-49E5-A287-EB84A826DE5C}" dt="2025-04-02T09:14:08.750" v="18052" actId="790"/>
          <ac:spMkLst>
            <pc:docMk/>
            <pc:sldMk cId="723870973" sldId="1403"/>
            <ac:spMk id="6" creationId="{8C36035B-F057-4B1D-E49B-1990A062182E}"/>
          </ac:spMkLst>
        </pc:spChg>
      </pc:sldChg>
      <pc:sldChg chg="addSp delSp modSp new mod ord">
        <pc:chgData name="Karl Michael Höferl" userId="544d2ce1-0a3b-4706-9dfd-c6d69d0e3c8e" providerId="ADAL" clId="{9537964C-75E3-49E5-A287-EB84A826DE5C}" dt="2025-04-02T09:14:08.757" v="18056" actId="790"/>
        <pc:sldMkLst>
          <pc:docMk/>
          <pc:sldMk cId="2172821523" sldId="1404"/>
        </pc:sldMkLst>
        <pc:spChg chg="mod">
          <ac:chgData name="Karl Michael Höferl" userId="544d2ce1-0a3b-4706-9dfd-c6d69d0e3c8e" providerId="ADAL" clId="{9537964C-75E3-49E5-A287-EB84A826DE5C}" dt="2025-04-02T09:14:08.751" v="18053" actId="790"/>
          <ac:spMkLst>
            <pc:docMk/>
            <pc:sldMk cId="2172821523" sldId="1404"/>
            <ac:spMk id="2" creationId="{DEFDD961-881D-152C-3BAA-1C12EEF48AFB}"/>
          </ac:spMkLst>
        </pc:spChg>
        <pc:spChg chg="mod">
          <ac:chgData name="Karl Michael Höferl" userId="544d2ce1-0a3b-4706-9dfd-c6d69d0e3c8e" providerId="ADAL" clId="{9537964C-75E3-49E5-A287-EB84A826DE5C}" dt="2025-04-02T09:14:08.753" v="18054" actId="790"/>
          <ac:spMkLst>
            <pc:docMk/>
            <pc:sldMk cId="2172821523" sldId="1404"/>
            <ac:spMk id="3" creationId="{E5217515-37EF-1FB7-3722-611D154E3E4D}"/>
          </ac:spMkLst>
        </pc:spChg>
        <pc:spChg chg="mod">
          <ac:chgData name="Karl Michael Höferl" userId="544d2ce1-0a3b-4706-9dfd-c6d69d0e3c8e" providerId="ADAL" clId="{9537964C-75E3-49E5-A287-EB84A826DE5C}" dt="2025-04-02T09:14:08.756" v="18055" actId="790"/>
          <ac:spMkLst>
            <pc:docMk/>
            <pc:sldMk cId="2172821523" sldId="1404"/>
            <ac:spMk id="5" creationId="{F3953E62-EBF3-5207-3E9B-19785AA9BD57}"/>
          </ac:spMkLst>
        </pc:spChg>
        <pc:spChg chg="mod">
          <ac:chgData name="Karl Michael Höferl" userId="544d2ce1-0a3b-4706-9dfd-c6d69d0e3c8e" providerId="ADAL" clId="{9537964C-75E3-49E5-A287-EB84A826DE5C}" dt="2025-04-02T09:14:08.757" v="18056" actId="790"/>
          <ac:spMkLst>
            <pc:docMk/>
            <pc:sldMk cId="2172821523" sldId="1404"/>
            <ac:spMk id="6" creationId="{C286AAF9-F55D-DB48-5316-0817E10D7E50}"/>
          </ac:spMkLst>
        </pc:spChg>
        <pc:picChg chg="add mod ord">
          <ac:chgData name="Karl Michael Höferl" userId="544d2ce1-0a3b-4706-9dfd-c6d69d0e3c8e" providerId="ADAL" clId="{9537964C-75E3-49E5-A287-EB84A826DE5C}" dt="2025-04-01T06:30:28.925" v="13959"/>
          <ac:picMkLst>
            <pc:docMk/>
            <pc:sldMk cId="2172821523" sldId="1404"/>
            <ac:picMk id="8" creationId="{7A58B49F-F332-BDF2-D8B8-70497716667F}"/>
          </ac:picMkLst>
        </pc:picChg>
      </pc:sldChg>
      <pc:sldChg chg="addSp delSp modSp new mod">
        <pc:chgData name="Karl Michael Höferl" userId="544d2ce1-0a3b-4706-9dfd-c6d69d0e3c8e" providerId="ADAL" clId="{9537964C-75E3-49E5-A287-EB84A826DE5C}" dt="2025-04-02T09:14:08.860" v="18097" actId="790"/>
        <pc:sldMkLst>
          <pc:docMk/>
          <pc:sldMk cId="3355560805" sldId="1405"/>
        </pc:sldMkLst>
        <pc:spChg chg="mod">
          <ac:chgData name="Karl Michael Höferl" userId="544d2ce1-0a3b-4706-9dfd-c6d69d0e3c8e" providerId="ADAL" clId="{9537964C-75E3-49E5-A287-EB84A826DE5C}" dt="2025-04-02T09:14:08.851" v="18093" actId="790"/>
          <ac:spMkLst>
            <pc:docMk/>
            <pc:sldMk cId="3355560805" sldId="1405"/>
            <ac:spMk id="2" creationId="{5A41DF22-5669-C0A9-8CAC-8587FC1511FC}"/>
          </ac:spMkLst>
        </pc:spChg>
        <pc:spChg chg="mod">
          <ac:chgData name="Karl Michael Höferl" userId="544d2ce1-0a3b-4706-9dfd-c6d69d0e3c8e" providerId="ADAL" clId="{9537964C-75E3-49E5-A287-EB84A826DE5C}" dt="2025-04-02T09:14:08.852" v="18094" actId="790"/>
          <ac:spMkLst>
            <pc:docMk/>
            <pc:sldMk cId="3355560805" sldId="1405"/>
            <ac:spMk id="3" creationId="{4FA2A355-50CA-4D76-1383-0D23BC2AB73C}"/>
          </ac:spMkLst>
        </pc:spChg>
        <pc:spChg chg="mod">
          <ac:chgData name="Karl Michael Höferl" userId="544d2ce1-0a3b-4706-9dfd-c6d69d0e3c8e" providerId="ADAL" clId="{9537964C-75E3-49E5-A287-EB84A826DE5C}" dt="2025-04-02T09:14:08.855" v="18095" actId="790"/>
          <ac:spMkLst>
            <pc:docMk/>
            <pc:sldMk cId="3355560805" sldId="1405"/>
            <ac:spMk id="5" creationId="{C668A929-6354-0246-934E-65DCFB4E9ADD}"/>
          </ac:spMkLst>
        </pc:spChg>
        <pc:spChg chg="mod">
          <ac:chgData name="Karl Michael Höferl" userId="544d2ce1-0a3b-4706-9dfd-c6d69d0e3c8e" providerId="ADAL" clId="{9537964C-75E3-49E5-A287-EB84A826DE5C}" dt="2025-04-02T09:14:08.858" v="18096" actId="790"/>
          <ac:spMkLst>
            <pc:docMk/>
            <pc:sldMk cId="3355560805" sldId="1405"/>
            <ac:spMk id="6" creationId="{2057768C-3F6B-A0E9-86B6-C3315A26CDEF}"/>
          </ac:spMkLst>
        </pc:spChg>
        <pc:spChg chg="add mod">
          <ac:chgData name="Karl Michael Höferl" userId="544d2ce1-0a3b-4706-9dfd-c6d69d0e3c8e" providerId="ADAL" clId="{9537964C-75E3-49E5-A287-EB84A826DE5C}" dt="2025-04-02T09:14:08.860" v="18097" actId="790"/>
          <ac:spMkLst>
            <pc:docMk/>
            <pc:sldMk cId="3355560805" sldId="1405"/>
            <ac:spMk id="9" creationId="{5C22C8CA-D92E-D924-0EBF-FAF71A86044F}"/>
          </ac:spMkLst>
        </pc:spChg>
      </pc:sldChg>
      <pc:sldChg chg="modSp add mod ord">
        <pc:chgData name="Karl Michael Höferl" userId="544d2ce1-0a3b-4706-9dfd-c6d69d0e3c8e" providerId="ADAL" clId="{9537964C-75E3-49E5-A287-EB84A826DE5C}" dt="2025-04-02T09:14:08.803" v="18072" actId="790"/>
        <pc:sldMkLst>
          <pc:docMk/>
          <pc:sldMk cId="3745566903" sldId="1406"/>
        </pc:sldMkLst>
        <pc:spChg chg="mod">
          <ac:chgData name="Karl Michael Höferl" userId="544d2ce1-0a3b-4706-9dfd-c6d69d0e3c8e" providerId="ADAL" clId="{9537964C-75E3-49E5-A287-EB84A826DE5C}" dt="2025-04-02T09:14:08.795" v="18068" actId="790"/>
          <ac:spMkLst>
            <pc:docMk/>
            <pc:sldMk cId="3745566903" sldId="1406"/>
            <ac:spMk id="2" creationId="{B21C5889-84E9-328D-B886-D1BECAB35428}"/>
          </ac:spMkLst>
        </pc:spChg>
        <pc:spChg chg="mod">
          <ac:chgData name="Karl Michael Höferl" userId="544d2ce1-0a3b-4706-9dfd-c6d69d0e3c8e" providerId="ADAL" clId="{9537964C-75E3-49E5-A287-EB84A826DE5C}" dt="2025-04-02T09:14:08.795" v="18069" actId="790"/>
          <ac:spMkLst>
            <pc:docMk/>
            <pc:sldMk cId="3745566903" sldId="1406"/>
            <ac:spMk id="3" creationId="{D9E329E1-9376-A640-6E29-937496D6CFA6}"/>
          </ac:spMkLst>
        </pc:spChg>
        <pc:spChg chg="mod">
          <ac:chgData name="Karl Michael Höferl" userId="544d2ce1-0a3b-4706-9dfd-c6d69d0e3c8e" providerId="ADAL" clId="{9537964C-75E3-49E5-A287-EB84A826DE5C}" dt="2025-04-02T09:14:08.801" v="18070" actId="790"/>
          <ac:spMkLst>
            <pc:docMk/>
            <pc:sldMk cId="3745566903" sldId="1406"/>
            <ac:spMk id="4" creationId="{FDDA1F39-A6DB-7AB5-AD2C-9F712A6B249B}"/>
          </ac:spMkLst>
        </pc:spChg>
        <pc:spChg chg="mod">
          <ac:chgData name="Karl Michael Höferl" userId="544d2ce1-0a3b-4706-9dfd-c6d69d0e3c8e" providerId="ADAL" clId="{9537964C-75E3-49E5-A287-EB84A826DE5C}" dt="2025-04-02T09:14:08.802" v="18071" actId="790"/>
          <ac:spMkLst>
            <pc:docMk/>
            <pc:sldMk cId="3745566903" sldId="1406"/>
            <ac:spMk id="5" creationId="{E5205990-887B-8A2B-DE2E-E2BCEAA75365}"/>
          </ac:spMkLst>
        </pc:spChg>
        <pc:spChg chg="mod">
          <ac:chgData name="Karl Michael Höferl" userId="544d2ce1-0a3b-4706-9dfd-c6d69d0e3c8e" providerId="ADAL" clId="{9537964C-75E3-49E5-A287-EB84A826DE5C}" dt="2025-04-02T09:14:08.803" v="18072" actId="790"/>
          <ac:spMkLst>
            <pc:docMk/>
            <pc:sldMk cId="3745566903" sldId="1406"/>
            <ac:spMk id="6" creationId="{302EA944-1F53-00A5-33BB-27E8AB20707C}"/>
          </ac:spMkLst>
        </pc:spChg>
      </pc:sldChg>
      <pc:sldChg chg="addSp delSp modSp add mod">
        <pc:chgData name="Karl Michael Höferl" userId="544d2ce1-0a3b-4706-9dfd-c6d69d0e3c8e" providerId="ADAL" clId="{9537964C-75E3-49E5-A287-EB84A826DE5C}" dt="2025-04-02T09:14:08.817" v="18077" actId="790"/>
        <pc:sldMkLst>
          <pc:docMk/>
          <pc:sldMk cId="72996654" sldId="1407"/>
        </pc:sldMkLst>
        <pc:spChg chg="mod">
          <ac:chgData name="Karl Michael Höferl" userId="544d2ce1-0a3b-4706-9dfd-c6d69d0e3c8e" providerId="ADAL" clId="{9537964C-75E3-49E5-A287-EB84A826DE5C}" dt="2025-04-02T09:14:08.804" v="18073" actId="790"/>
          <ac:spMkLst>
            <pc:docMk/>
            <pc:sldMk cId="72996654" sldId="1407"/>
            <ac:spMk id="2" creationId="{0BC6CA60-F83F-1648-76B1-3F19423A9437}"/>
          </ac:spMkLst>
        </pc:spChg>
        <pc:spChg chg="mod">
          <ac:chgData name="Karl Michael Höferl" userId="544d2ce1-0a3b-4706-9dfd-c6d69d0e3c8e" providerId="ADAL" clId="{9537964C-75E3-49E5-A287-EB84A826DE5C}" dt="2025-04-02T09:14:08.805" v="18074" actId="790"/>
          <ac:spMkLst>
            <pc:docMk/>
            <pc:sldMk cId="72996654" sldId="1407"/>
            <ac:spMk id="3" creationId="{BBD58D4C-EDFD-92AA-7D68-A653B3AD4D4D}"/>
          </ac:spMkLst>
        </pc:spChg>
        <pc:spChg chg="mod">
          <ac:chgData name="Karl Michael Höferl" userId="544d2ce1-0a3b-4706-9dfd-c6d69d0e3c8e" providerId="ADAL" clId="{9537964C-75E3-49E5-A287-EB84A826DE5C}" dt="2025-04-02T09:14:08.810" v="18075" actId="790"/>
          <ac:spMkLst>
            <pc:docMk/>
            <pc:sldMk cId="72996654" sldId="1407"/>
            <ac:spMk id="5" creationId="{B8423BB2-89C9-3A02-1525-C643332D3BD3}"/>
          </ac:spMkLst>
        </pc:spChg>
        <pc:spChg chg="mod">
          <ac:chgData name="Karl Michael Höferl" userId="544d2ce1-0a3b-4706-9dfd-c6d69d0e3c8e" providerId="ADAL" clId="{9537964C-75E3-49E5-A287-EB84A826DE5C}" dt="2025-04-02T09:14:08.812" v="18076" actId="790"/>
          <ac:spMkLst>
            <pc:docMk/>
            <pc:sldMk cId="72996654" sldId="1407"/>
            <ac:spMk id="6" creationId="{8D05311B-3639-1559-C942-B2035D441C4E}"/>
          </ac:spMkLst>
        </pc:spChg>
        <pc:spChg chg="add mod ord">
          <ac:chgData name="Karl Michael Höferl" userId="544d2ce1-0a3b-4706-9dfd-c6d69d0e3c8e" providerId="ADAL" clId="{9537964C-75E3-49E5-A287-EB84A826DE5C}" dt="2025-04-02T09:14:08.817" v="18077" actId="790"/>
          <ac:spMkLst>
            <pc:docMk/>
            <pc:sldMk cId="72996654" sldId="1407"/>
            <ac:spMk id="7" creationId="{990FED19-3A4A-28C4-1B86-9BD65157087A}"/>
          </ac:spMkLst>
        </pc:spChg>
        <pc:picChg chg="add mod">
          <ac:chgData name="Karl Michael Höferl" userId="544d2ce1-0a3b-4706-9dfd-c6d69d0e3c8e" providerId="ADAL" clId="{9537964C-75E3-49E5-A287-EB84A826DE5C}" dt="2025-04-01T11:43:37.097" v="14232" actId="1076"/>
          <ac:picMkLst>
            <pc:docMk/>
            <pc:sldMk cId="72996654" sldId="1407"/>
            <ac:picMk id="1027" creationId="{E4D93102-F214-6EBC-CF9C-A077AF4E4944}"/>
          </ac:picMkLst>
        </pc:picChg>
      </pc:sldChg>
      <pc:sldChg chg="addSp delSp modSp new mod modClrScheme chgLayout">
        <pc:chgData name="Karl Michael Höferl" userId="544d2ce1-0a3b-4706-9dfd-c6d69d0e3c8e" providerId="ADAL" clId="{9537964C-75E3-49E5-A287-EB84A826DE5C}" dt="2025-04-02T09:14:08.793" v="18067" actId="790"/>
        <pc:sldMkLst>
          <pc:docMk/>
          <pc:sldMk cId="563406221" sldId="1408"/>
        </pc:sldMkLst>
        <pc:spChg chg="mod ord">
          <ac:chgData name="Karl Michael Höferl" userId="544d2ce1-0a3b-4706-9dfd-c6d69d0e3c8e" providerId="ADAL" clId="{9537964C-75E3-49E5-A287-EB84A826DE5C}" dt="2025-04-02T09:14:08.770" v="18062" actId="790"/>
          <ac:spMkLst>
            <pc:docMk/>
            <pc:sldMk cId="563406221" sldId="1408"/>
            <ac:spMk id="2" creationId="{83209236-DFED-16CC-E5CE-085496680C1B}"/>
          </ac:spMkLst>
        </pc:spChg>
        <pc:spChg chg="mod ord">
          <ac:chgData name="Karl Michael Höferl" userId="544d2ce1-0a3b-4706-9dfd-c6d69d0e3c8e" providerId="ADAL" clId="{9537964C-75E3-49E5-A287-EB84A826DE5C}" dt="2025-04-02T09:14:08.772" v="18063" actId="790"/>
          <ac:spMkLst>
            <pc:docMk/>
            <pc:sldMk cId="563406221" sldId="1408"/>
            <ac:spMk id="3" creationId="{2D965DE6-AAFB-7493-807B-AAD25E8CED2B}"/>
          </ac:spMkLst>
        </pc:spChg>
        <pc:spChg chg="mod ord">
          <ac:chgData name="Karl Michael Höferl" userId="544d2ce1-0a3b-4706-9dfd-c6d69d0e3c8e" providerId="ADAL" clId="{9537964C-75E3-49E5-A287-EB84A826DE5C}" dt="2025-04-02T09:14:08.791" v="18066" actId="790"/>
          <ac:spMkLst>
            <pc:docMk/>
            <pc:sldMk cId="563406221" sldId="1408"/>
            <ac:spMk id="5" creationId="{249A0299-4A8F-0E49-103B-9B4FD6B67F66}"/>
          </ac:spMkLst>
        </pc:spChg>
        <pc:spChg chg="mod ord">
          <ac:chgData name="Karl Michael Höferl" userId="544d2ce1-0a3b-4706-9dfd-c6d69d0e3c8e" providerId="ADAL" clId="{9537964C-75E3-49E5-A287-EB84A826DE5C}" dt="2025-04-02T09:14:08.793" v="18067" actId="790"/>
          <ac:spMkLst>
            <pc:docMk/>
            <pc:sldMk cId="563406221" sldId="1408"/>
            <ac:spMk id="6" creationId="{A5A24F37-D315-CA06-4A92-654D547D9549}"/>
          </ac:spMkLst>
        </pc:spChg>
        <pc:spChg chg="add del mod ord">
          <ac:chgData name="Karl Michael Höferl" userId="544d2ce1-0a3b-4706-9dfd-c6d69d0e3c8e" providerId="ADAL" clId="{9537964C-75E3-49E5-A287-EB84A826DE5C}" dt="2025-04-02T09:14:08.782" v="18064" actId="790"/>
          <ac:spMkLst>
            <pc:docMk/>
            <pc:sldMk cId="563406221" sldId="1408"/>
            <ac:spMk id="7" creationId="{313206D1-C1F2-4E2F-2AE6-9B401008C837}"/>
          </ac:spMkLst>
        </pc:spChg>
        <pc:spChg chg="add mod ord">
          <ac:chgData name="Karl Michael Höferl" userId="544d2ce1-0a3b-4706-9dfd-c6d69d0e3c8e" providerId="ADAL" clId="{9537964C-75E3-49E5-A287-EB84A826DE5C}" dt="2025-04-02T09:14:08.789" v="18065" actId="790"/>
          <ac:spMkLst>
            <pc:docMk/>
            <pc:sldMk cId="563406221" sldId="1408"/>
            <ac:spMk id="8" creationId="{51C8B4B7-4AAF-C50C-0CFC-F2DF6C526469}"/>
          </ac:spMkLst>
        </pc:spChg>
      </pc:sldChg>
      <pc:sldChg chg="addSp delSp modSp add mod">
        <pc:chgData name="Karl Michael Höferl" userId="544d2ce1-0a3b-4706-9dfd-c6d69d0e3c8e" providerId="ADAL" clId="{9537964C-75E3-49E5-A287-EB84A826DE5C}" dt="2025-04-02T09:14:08.767" v="18061" actId="790"/>
        <pc:sldMkLst>
          <pc:docMk/>
          <pc:sldMk cId="2200532431" sldId="1409"/>
        </pc:sldMkLst>
        <pc:spChg chg="mod">
          <ac:chgData name="Karl Michael Höferl" userId="544d2ce1-0a3b-4706-9dfd-c6d69d0e3c8e" providerId="ADAL" clId="{9537964C-75E3-49E5-A287-EB84A826DE5C}" dt="2025-04-02T09:14:08.758" v="18057" actId="790"/>
          <ac:spMkLst>
            <pc:docMk/>
            <pc:sldMk cId="2200532431" sldId="1409"/>
            <ac:spMk id="2" creationId="{9C758D9D-FBE6-908F-65A5-9E1608B57C9F}"/>
          </ac:spMkLst>
        </pc:spChg>
        <pc:spChg chg="mod">
          <ac:chgData name="Karl Michael Höferl" userId="544d2ce1-0a3b-4706-9dfd-c6d69d0e3c8e" providerId="ADAL" clId="{9537964C-75E3-49E5-A287-EB84A826DE5C}" dt="2025-04-02T09:14:08.761" v="18058" actId="790"/>
          <ac:spMkLst>
            <pc:docMk/>
            <pc:sldMk cId="2200532431" sldId="1409"/>
            <ac:spMk id="3" creationId="{07D4CB30-6CFC-2725-090C-6A0F49EC1D88}"/>
          </ac:spMkLst>
        </pc:spChg>
        <pc:spChg chg="mod">
          <ac:chgData name="Karl Michael Höferl" userId="544d2ce1-0a3b-4706-9dfd-c6d69d0e3c8e" providerId="ADAL" clId="{9537964C-75E3-49E5-A287-EB84A826DE5C}" dt="2025-04-02T09:14:08.762" v="18059" actId="790"/>
          <ac:spMkLst>
            <pc:docMk/>
            <pc:sldMk cId="2200532431" sldId="1409"/>
            <ac:spMk id="5" creationId="{37C88C32-B602-0854-5454-317725443863}"/>
          </ac:spMkLst>
        </pc:spChg>
        <pc:spChg chg="mod">
          <ac:chgData name="Karl Michael Höferl" userId="544d2ce1-0a3b-4706-9dfd-c6d69d0e3c8e" providerId="ADAL" clId="{9537964C-75E3-49E5-A287-EB84A826DE5C}" dt="2025-04-02T09:14:08.764" v="18060" actId="790"/>
          <ac:spMkLst>
            <pc:docMk/>
            <pc:sldMk cId="2200532431" sldId="1409"/>
            <ac:spMk id="6" creationId="{ABB012AA-752E-00A4-5342-F788C2AD408C}"/>
          </ac:spMkLst>
        </pc:spChg>
        <pc:spChg chg="add del mod">
          <ac:chgData name="Karl Michael Höferl" userId="544d2ce1-0a3b-4706-9dfd-c6d69d0e3c8e" providerId="ADAL" clId="{9537964C-75E3-49E5-A287-EB84A826DE5C}" dt="2025-04-02T09:14:08.767" v="18061" actId="790"/>
          <ac:spMkLst>
            <pc:docMk/>
            <pc:sldMk cId="2200532431" sldId="1409"/>
            <ac:spMk id="7" creationId="{BB4A933F-CF7D-905B-4305-F77A64B9D0DF}"/>
          </ac:spMkLst>
        </pc:spChg>
        <pc:picChg chg="add mod">
          <ac:chgData name="Karl Michael Höferl" userId="544d2ce1-0a3b-4706-9dfd-c6d69d0e3c8e" providerId="ADAL" clId="{9537964C-75E3-49E5-A287-EB84A826DE5C}" dt="2025-04-01T12:23:02.758" v="14496" actId="1076"/>
          <ac:picMkLst>
            <pc:docMk/>
            <pc:sldMk cId="2200532431" sldId="1409"/>
            <ac:picMk id="9" creationId="{96C84201-3850-8DBE-3323-96BDEE619D33}"/>
          </ac:picMkLst>
        </pc:picChg>
      </pc:sldChg>
      <pc:sldChg chg="modSp new mod">
        <pc:chgData name="Karl Michael Höferl" userId="544d2ce1-0a3b-4706-9dfd-c6d69d0e3c8e" providerId="ADAL" clId="{9537964C-75E3-49E5-A287-EB84A826DE5C}" dt="2025-04-02T09:14:08.830" v="18082" actId="790"/>
        <pc:sldMkLst>
          <pc:docMk/>
          <pc:sldMk cId="1446318423" sldId="1410"/>
        </pc:sldMkLst>
        <pc:spChg chg="mod">
          <ac:chgData name="Karl Michael Höferl" userId="544d2ce1-0a3b-4706-9dfd-c6d69d0e3c8e" providerId="ADAL" clId="{9537964C-75E3-49E5-A287-EB84A826DE5C}" dt="2025-04-02T09:14:08.819" v="18078" actId="790"/>
          <ac:spMkLst>
            <pc:docMk/>
            <pc:sldMk cId="1446318423" sldId="1410"/>
            <ac:spMk id="2" creationId="{D080CCB3-664B-A8F1-92DE-EF0FFF75B736}"/>
          </ac:spMkLst>
        </pc:spChg>
        <pc:spChg chg="mod">
          <ac:chgData name="Karl Michael Höferl" userId="544d2ce1-0a3b-4706-9dfd-c6d69d0e3c8e" providerId="ADAL" clId="{9537964C-75E3-49E5-A287-EB84A826DE5C}" dt="2025-04-02T09:14:08.821" v="18079" actId="790"/>
          <ac:spMkLst>
            <pc:docMk/>
            <pc:sldMk cId="1446318423" sldId="1410"/>
            <ac:spMk id="3" creationId="{74D1B97D-2E3A-CB60-BBDF-D9C93E98341F}"/>
          </ac:spMkLst>
        </pc:spChg>
        <pc:spChg chg="mod">
          <ac:chgData name="Karl Michael Höferl" userId="544d2ce1-0a3b-4706-9dfd-c6d69d0e3c8e" providerId="ADAL" clId="{9537964C-75E3-49E5-A287-EB84A826DE5C}" dt="2025-04-02T09:14:08.827" v="18080" actId="790"/>
          <ac:spMkLst>
            <pc:docMk/>
            <pc:sldMk cId="1446318423" sldId="1410"/>
            <ac:spMk id="4" creationId="{F1281769-8DA2-D96F-3574-DA7ECD24848F}"/>
          </ac:spMkLst>
        </pc:spChg>
        <pc:spChg chg="mod">
          <ac:chgData name="Karl Michael Höferl" userId="544d2ce1-0a3b-4706-9dfd-c6d69d0e3c8e" providerId="ADAL" clId="{9537964C-75E3-49E5-A287-EB84A826DE5C}" dt="2025-04-02T09:14:08.829" v="18081" actId="790"/>
          <ac:spMkLst>
            <pc:docMk/>
            <pc:sldMk cId="1446318423" sldId="1410"/>
            <ac:spMk id="5" creationId="{4D75D92D-6BEB-C297-2EAF-BF28380E2021}"/>
          </ac:spMkLst>
        </pc:spChg>
        <pc:spChg chg="mod">
          <ac:chgData name="Karl Michael Höferl" userId="544d2ce1-0a3b-4706-9dfd-c6d69d0e3c8e" providerId="ADAL" clId="{9537964C-75E3-49E5-A287-EB84A826DE5C}" dt="2025-04-02T09:14:08.830" v="18082" actId="790"/>
          <ac:spMkLst>
            <pc:docMk/>
            <pc:sldMk cId="1446318423" sldId="1410"/>
            <ac:spMk id="6" creationId="{EEC29804-EF9E-F9A0-2F7A-AA90D361D5AA}"/>
          </ac:spMkLst>
        </pc:spChg>
      </pc:sldChg>
      <pc:sldChg chg="addSp modSp new mod">
        <pc:chgData name="Karl Michael Höferl" userId="544d2ce1-0a3b-4706-9dfd-c6d69d0e3c8e" providerId="ADAL" clId="{9537964C-75E3-49E5-A287-EB84A826DE5C}" dt="2025-04-02T09:14:08.839" v="18087" actId="790"/>
        <pc:sldMkLst>
          <pc:docMk/>
          <pc:sldMk cId="4048943387" sldId="1411"/>
        </pc:sldMkLst>
        <pc:spChg chg="mod">
          <ac:chgData name="Karl Michael Höferl" userId="544d2ce1-0a3b-4706-9dfd-c6d69d0e3c8e" providerId="ADAL" clId="{9537964C-75E3-49E5-A287-EB84A826DE5C}" dt="2025-04-02T09:14:08.832" v="18083" actId="790"/>
          <ac:spMkLst>
            <pc:docMk/>
            <pc:sldMk cId="4048943387" sldId="1411"/>
            <ac:spMk id="2" creationId="{D889C4BB-9633-10E4-F1AE-CB32DC25D53D}"/>
          </ac:spMkLst>
        </pc:spChg>
        <pc:spChg chg="mod">
          <ac:chgData name="Karl Michael Höferl" userId="544d2ce1-0a3b-4706-9dfd-c6d69d0e3c8e" providerId="ADAL" clId="{9537964C-75E3-49E5-A287-EB84A826DE5C}" dt="2025-04-02T09:14:08.833" v="18084" actId="790"/>
          <ac:spMkLst>
            <pc:docMk/>
            <pc:sldMk cId="4048943387" sldId="1411"/>
            <ac:spMk id="3" creationId="{A8908A71-3D0A-F5A1-87B1-A9DCE8A3C1ED}"/>
          </ac:spMkLst>
        </pc:spChg>
        <pc:spChg chg="mod">
          <ac:chgData name="Karl Michael Höferl" userId="544d2ce1-0a3b-4706-9dfd-c6d69d0e3c8e" providerId="ADAL" clId="{9537964C-75E3-49E5-A287-EB84A826DE5C}" dt="2025-04-02T09:14:08.837" v="18085" actId="790"/>
          <ac:spMkLst>
            <pc:docMk/>
            <pc:sldMk cId="4048943387" sldId="1411"/>
            <ac:spMk id="4" creationId="{834227DC-C8B4-EE36-C7B2-CE442F162D29}"/>
          </ac:spMkLst>
        </pc:spChg>
        <pc:spChg chg="mod">
          <ac:chgData name="Karl Michael Höferl" userId="544d2ce1-0a3b-4706-9dfd-c6d69d0e3c8e" providerId="ADAL" clId="{9537964C-75E3-49E5-A287-EB84A826DE5C}" dt="2025-04-02T09:14:08.838" v="18086" actId="790"/>
          <ac:spMkLst>
            <pc:docMk/>
            <pc:sldMk cId="4048943387" sldId="1411"/>
            <ac:spMk id="5" creationId="{E8E9529E-B23A-4F4B-9F61-ECC77F249214}"/>
          </ac:spMkLst>
        </pc:spChg>
        <pc:spChg chg="mod">
          <ac:chgData name="Karl Michael Höferl" userId="544d2ce1-0a3b-4706-9dfd-c6d69d0e3c8e" providerId="ADAL" clId="{9537964C-75E3-49E5-A287-EB84A826DE5C}" dt="2025-04-02T09:14:08.839" v="18087" actId="790"/>
          <ac:spMkLst>
            <pc:docMk/>
            <pc:sldMk cId="4048943387" sldId="1411"/>
            <ac:spMk id="6" creationId="{C706252C-F74C-178E-C7C5-4197151B4071}"/>
          </ac:spMkLst>
        </pc:spChg>
        <pc:picChg chg="add mod ord">
          <ac:chgData name="Karl Michael Höferl" userId="544d2ce1-0a3b-4706-9dfd-c6d69d0e3c8e" providerId="ADAL" clId="{9537964C-75E3-49E5-A287-EB84A826DE5C}" dt="2025-04-01T13:07:37.372" v="15542" actId="1036"/>
          <ac:picMkLst>
            <pc:docMk/>
            <pc:sldMk cId="4048943387" sldId="1411"/>
            <ac:picMk id="8" creationId="{0A53E4F9-0F97-48BA-A20D-FE1E944D6D53}"/>
          </ac:picMkLst>
        </pc:picChg>
        <pc:picChg chg="add mod">
          <ac:chgData name="Karl Michael Höferl" userId="544d2ce1-0a3b-4706-9dfd-c6d69d0e3c8e" providerId="ADAL" clId="{9537964C-75E3-49E5-A287-EB84A826DE5C}" dt="2025-04-01T13:01:36.847" v="15270" actId="1076"/>
          <ac:picMkLst>
            <pc:docMk/>
            <pc:sldMk cId="4048943387" sldId="1411"/>
            <ac:picMk id="10" creationId="{BE02E398-5D57-917B-E47A-ED0E686CCEAE}"/>
          </ac:picMkLst>
        </pc:picChg>
      </pc:sldChg>
      <pc:sldChg chg="addSp delSp modSp add mod">
        <pc:chgData name="Karl Michael Höferl" userId="544d2ce1-0a3b-4706-9dfd-c6d69d0e3c8e" providerId="ADAL" clId="{9537964C-75E3-49E5-A287-EB84A826DE5C}" dt="2025-04-02T09:14:08.880" v="18104" actId="790"/>
        <pc:sldMkLst>
          <pc:docMk/>
          <pc:sldMk cId="1015708724" sldId="1412"/>
        </pc:sldMkLst>
        <pc:spChg chg="mod">
          <ac:chgData name="Karl Michael Höferl" userId="544d2ce1-0a3b-4706-9dfd-c6d69d0e3c8e" providerId="ADAL" clId="{9537964C-75E3-49E5-A287-EB84A826DE5C}" dt="2025-04-02T09:14:08.862" v="18098" actId="790"/>
          <ac:spMkLst>
            <pc:docMk/>
            <pc:sldMk cId="1015708724" sldId="1412"/>
            <ac:spMk id="2" creationId="{0F20B765-C33F-0587-895F-3F22A74BB3D3}"/>
          </ac:spMkLst>
        </pc:spChg>
        <pc:spChg chg="mod">
          <ac:chgData name="Karl Michael Höferl" userId="544d2ce1-0a3b-4706-9dfd-c6d69d0e3c8e" providerId="ADAL" clId="{9537964C-75E3-49E5-A287-EB84A826DE5C}" dt="2025-04-02T09:14:08.863" v="18099" actId="790"/>
          <ac:spMkLst>
            <pc:docMk/>
            <pc:sldMk cId="1015708724" sldId="1412"/>
            <ac:spMk id="3" creationId="{AF9769D4-EDF0-923B-D738-14A1E4A64934}"/>
          </ac:spMkLst>
        </pc:spChg>
        <pc:spChg chg="mod">
          <ac:chgData name="Karl Michael Höferl" userId="544d2ce1-0a3b-4706-9dfd-c6d69d0e3c8e" providerId="ADAL" clId="{9537964C-75E3-49E5-A287-EB84A826DE5C}" dt="2025-04-02T09:14:08.870" v="18100" actId="790"/>
          <ac:spMkLst>
            <pc:docMk/>
            <pc:sldMk cId="1015708724" sldId="1412"/>
            <ac:spMk id="4" creationId="{BE2EE947-2C5D-5172-A815-C4F3603FC0B0}"/>
          </ac:spMkLst>
        </pc:spChg>
        <pc:spChg chg="mod">
          <ac:chgData name="Karl Michael Höferl" userId="544d2ce1-0a3b-4706-9dfd-c6d69d0e3c8e" providerId="ADAL" clId="{9537964C-75E3-49E5-A287-EB84A826DE5C}" dt="2025-04-02T09:14:08.873" v="18101" actId="790"/>
          <ac:spMkLst>
            <pc:docMk/>
            <pc:sldMk cId="1015708724" sldId="1412"/>
            <ac:spMk id="5" creationId="{A156A1C9-6C2A-22D1-7883-67BB4071C75A}"/>
          </ac:spMkLst>
        </pc:spChg>
        <pc:spChg chg="mod">
          <ac:chgData name="Karl Michael Höferl" userId="544d2ce1-0a3b-4706-9dfd-c6d69d0e3c8e" providerId="ADAL" clId="{9537964C-75E3-49E5-A287-EB84A826DE5C}" dt="2025-04-02T09:14:08.876" v="18102" actId="790"/>
          <ac:spMkLst>
            <pc:docMk/>
            <pc:sldMk cId="1015708724" sldId="1412"/>
            <ac:spMk id="6" creationId="{1F4C6E0D-4DF3-3692-06B1-14AACB741B5B}"/>
          </ac:spMkLst>
        </pc:spChg>
        <pc:spChg chg="add mod">
          <ac:chgData name="Karl Michael Höferl" userId="544d2ce1-0a3b-4706-9dfd-c6d69d0e3c8e" providerId="ADAL" clId="{9537964C-75E3-49E5-A287-EB84A826DE5C}" dt="2025-04-02T09:14:08.878" v="18103" actId="790"/>
          <ac:spMkLst>
            <pc:docMk/>
            <pc:sldMk cId="1015708724" sldId="1412"/>
            <ac:spMk id="7" creationId="{528817E4-F6EA-AA1E-0A0D-F40C711A79A0}"/>
          </ac:spMkLst>
        </pc:spChg>
        <pc:spChg chg="add mod">
          <ac:chgData name="Karl Michael Höferl" userId="544d2ce1-0a3b-4706-9dfd-c6d69d0e3c8e" providerId="ADAL" clId="{9537964C-75E3-49E5-A287-EB84A826DE5C}" dt="2025-04-02T09:14:08.880" v="18104" actId="790"/>
          <ac:spMkLst>
            <pc:docMk/>
            <pc:sldMk cId="1015708724" sldId="1412"/>
            <ac:spMk id="9" creationId="{D9E997F1-00BB-F9F4-4EE6-DA7183A2D2F6}"/>
          </ac:spMkLst>
        </pc:spChg>
      </pc:sldChg>
      <pc:sldChg chg="addSp delSp modSp add del mod">
        <pc:chgData name="Karl Michael Höferl" userId="544d2ce1-0a3b-4706-9dfd-c6d69d0e3c8e" providerId="ADAL" clId="{9537964C-75E3-49E5-A287-EB84A826DE5C}" dt="2025-04-02T08:58:14.779" v="17389" actId="47"/>
        <pc:sldMkLst>
          <pc:docMk/>
          <pc:sldMk cId="2595016860" sldId="1413"/>
        </pc:sldMkLst>
      </pc:sldChg>
      <pc:sldChg chg="new del">
        <pc:chgData name="Karl Michael Höferl" userId="544d2ce1-0a3b-4706-9dfd-c6d69d0e3c8e" providerId="ADAL" clId="{9537964C-75E3-49E5-A287-EB84A826DE5C}" dt="2025-04-01T13:52:43.378" v="17207" actId="47"/>
        <pc:sldMkLst>
          <pc:docMk/>
          <pc:sldMk cId="4010037089" sldId="1414"/>
        </pc:sldMkLst>
      </pc:sldChg>
      <pc:sldChg chg="modSp add mod">
        <pc:chgData name="Karl Michael Höferl" userId="544d2ce1-0a3b-4706-9dfd-c6d69d0e3c8e" providerId="ADAL" clId="{9537964C-75E3-49E5-A287-EB84A826DE5C}" dt="2025-04-02T09:14:08.914" v="18119" actId="790"/>
        <pc:sldMkLst>
          <pc:docMk/>
          <pc:sldMk cId="3938050846" sldId="1415"/>
        </pc:sldMkLst>
        <pc:spChg chg="mod">
          <ac:chgData name="Karl Michael Höferl" userId="544d2ce1-0a3b-4706-9dfd-c6d69d0e3c8e" providerId="ADAL" clId="{9537964C-75E3-49E5-A287-EB84A826DE5C}" dt="2025-04-02T09:14:08.905" v="18115" actId="790"/>
          <ac:spMkLst>
            <pc:docMk/>
            <pc:sldMk cId="3938050846" sldId="1415"/>
            <ac:spMk id="2" creationId="{8463F350-0939-281F-12A9-667F13AF9552}"/>
          </ac:spMkLst>
        </pc:spChg>
        <pc:spChg chg="mod">
          <ac:chgData name="Karl Michael Höferl" userId="544d2ce1-0a3b-4706-9dfd-c6d69d0e3c8e" providerId="ADAL" clId="{9537964C-75E3-49E5-A287-EB84A826DE5C}" dt="2025-04-02T09:14:08.907" v="18116" actId="790"/>
          <ac:spMkLst>
            <pc:docMk/>
            <pc:sldMk cId="3938050846" sldId="1415"/>
            <ac:spMk id="3" creationId="{0F79C297-EEAD-05FC-7E9E-56301F4B8C37}"/>
          </ac:spMkLst>
        </pc:spChg>
        <pc:spChg chg="mod">
          <ac:chgData name="Karl Michael Höferl" userId="544d2ce1-0a3b-4706-9dfd-c6d69d0e3c8e" providerId="ADAL" clId="{9537964C-75E3-49E5-A287-EB84A826DE5C}" dt="2025-04-02T09:14:08.909" v="18117" actId="790"/>
          <ac:spMkLst>
            <pc:docMk/>
            <pc:sldMk cId="3938050846" sldId="1415"/>
            <ac:spMk id="5" creationId="{7FD60F5C-4056-7BF9-13EC-D684585C1A4C}"/>
          </ac:spMkLst>
        </pc:spChg>
        <pc:spChg chg="mod">
          <ac:chgData name="Karl Michael Höferl" userId="544d2ce1-0a3b-4706-9dfd-c6d69d0e3c8e" providerId="ADAL" clId="{9537964C-75E3-49E5-A287-EB84A826DE5C}" dt="2025-04-02T09:14:08.910" v="18118" actId="790"/>
          <ac:spMkLst>
            <pc:docMk/>
            <pc:sldMk cId="3938050846" sldId="1415"/>
            <ac:spMk id="6" creationId="{E1CA370F-AA24-1790-3824-A6CA8AB1A4CD}"/>
          </ac:spMkLst>
        </pc:spChg>
        <pc:spChg chg="mod">
          <ac:chgData name="Karl Michael Höferl" userId="544d2ce1-0a3b-4706-9dfd-c6d69d0e3c8e" providerId="ADAL" clId="{9537964C-75E3-49E5-A287-EB84A826DE5C}" dt="2025-04-02T09:14:08.914" v="18119" actId="790"/>
          <ac:spMkLst>
            <pc:docMk/>
            <pc:sldMk cId="3938050846" sldId="1415"/>
            <ac:spMk id="9" creationId="{C99B556A-FF2E-BB1B-FCD7-D9895197F2E4}"/>
          </ac:spMkLst>
        </pc:spChg>
      </pc:sldChg>
      <pc:sldChg chg="addSp delSp modSp add mod">
        <pc:chgData name="Karl Michael Höferl" userId="544d2ce1-0a3b-4706-9dfd-c6d69d0e3c8e" providerId="ADAL" clId="{9537964C-75E3-49E5-A287-EB84A826DE5C}" dt="2025-04-02T09:14:08.925" v="18126" actId="790"/>
        <pc:sldMkLst>
          <pc:docMk/>
          <pc:sldMk cId="3606452187" sldId="1416"/>
        </pc:sldMkLst>
        <pc:spChg chg="mod">
          <ac:chgData name="Karl Michael Höferl" userId="544d2ce1-0a3b-4706-9dfd-c6d69d0e3c8e" providerId="ADAL" clId="{9537964C-75E3-49E5-A287-EB84A826DE5C}" dt="2025-04-02T09:14:08.915" v="18120" actId="790"/>
          <ac:spMkLst>
            <pc:docMk/>
            <pc:sldMk cId="3606452187" sldId="1416"/>
            <ac:spMk id="2" creationId="{BA4DCF02-183E-22FB-12BE-8E03FBD8F4AB}"/>
          </ac:spMkLst>
        </pc:spChg>
        <pc:spChg chg="mod">
          <ac:chgData name="Karl Michael Höferl" userId="544d2ce1-0a3b-4706-9dfd-c6d69d0e3c8e" providerId="ADAL" clId="{9537964C-75E3-49E5-A287-EB84A826DE5C}" dt="2025-04-02T09:14:08.916" v="18121" actId="790"/>
          <ac:spMkLst>
            <pc:docMk/>
            <pc:sldMk cId="3606452187" sldId="1416"/>
            <ac:spMk id="3" creationId="{B5931B54-7F6E-FFF6-D2D3-1FA79D9AB0D0}"/>
          </ac:spMkLst>
        </pc:spChg>
        <pc:spChg chg="add mod">
          <ac:chgData name="Karl Michael Höferl" userId="544d2ce1-0a3b-4706-9dfd-c6d69d0e3c8e" providerId="ADAL" clId="{9537964C-75E3-49E5-A287-EB84A826DE5C}" dt="2025-04-02T09:14:08.924" v="18125" actId="790"/>
          <ac:spMkLst>
            <pc:docMk/>
            <pc:sldMk cId="3606452187" sldId="1416"/>
            <ac:spMk id="4" creationId="{4B448814-23AC-4F22-2924-0E364AEF1F93}"/>
          </ac:spMkLst>
        </pc:spChg>
        <pc:spChg chg="mod">
          <ac:chgData name="Karl Michael Höferl" userId="544d2ce1-0a3b-4706-9dfd-c6d69d0e3c8e" providerId="ADAL" clId="{9537964C-75E3-49E5-A287-EB84A826DE5C}" dt="2025-04-02T09:14:08.917" v="18122" actId="790"/>
          <ac:spMkLst>
            <pc:docMk/>
            <pc:sldMk cId="3606452187" sldId="1416"/>
            <ac:spMk id="5" creationId="{2FC8C342-8D41-401D-18FB-EFF8395CE629}"/>
          </ac:spMkLst>
        </pc:spChg>
        <pc:spChg chg="mod">
          <ac:chgData name="Karl Michael Höferl" userId="544d2ce1-0a3b-4706-9dfd-c6d69d0e3c8e" providerId="ADAL" clId="{9537964C-75E3-49E5-A287-EB84A826DE5C}" dt="2025-04-02T09:14:08.918" v="18123" actId="790"/>
          <ac:spMkLst>
            <pc:docMk/>
            <pc:sldMk cId="3606452187" sldId="1416"/>
            <ac:spMk id="6" creationId="{77F21DEF-67A0-C9B8-4108-A329D7BE08E3}"/>
          </ac:spMkLst>
        </pc:spChg>
        <pc:spChg chg="add mod">
          <ac:chgData name="Karl Michael Höferl" userId="544d2ce1-0a3b-4706-9dfd-c6d69d0e3c8e" providerId="ADAL" clId="{9537964C-75E3-49E5-A287-EB84A826DE5C}" dt="2025-04-02T09:14:08.925" v="18126" actId="790"/>
          <ac:spMkLst>
            <pc:docMk/>
            <pc:sldMk cId="3606452187" sldId="1416"/>
            <ac:spMk id="7" creationId="{7A96ACF4-6848-A269-9001-86D60FF8CF1B}"/>
          </ac:spMkLst>
        </pc:spChg>
        <pc:spChg chg="mod">
          <ac:chgData name="Karl Michael Höferl" userId="544d2ce1-0a3b-4706-9dfd-c6d69d0e3c8e" providerId="ADAL" clId="{9537964C-75E3-49E5-A287-EB84A826DE5C}" dt="2025-04-02T09:14:08.922" v="18124" actId="790"/>
          <ac:spMkLst>
            <pc:docMk/>
            <pc:sldMk cId="3606452187" sldId="1416"/>
            <ac:spMk id="9" creationId="{9E9FF374-1A90-DD78-6BB1-4A6380EE1604}"/>
          </ac:spMkLst>
        </pc:spChg>
      </pc:sldChg>
      <pc:sldChg chg="addSp delSp modSp add mod">
        <pc:chgData name="Karl Michael Höferl" userId="544d2ce1-0a3b-4706-9dfd-c6d69d0e3c8e" providerId="ADAL" clId="{9537964C-75E3-49E5-A287-EB84A826DE5C}" dt="2025-04-02T09:14:08.896" v="18109" actId="790"/>
        <pc:sldMkLst>
          <pc:docMk/>
          <pc:sldMk cId="1846671727" sldId="1417"/>
        </pc:sldMkLst>
        <pc:spChg chg="mod">
          <ac:chgData name="Karl Michael Höferl" userId="544d2ce1-0a3b-4706-9dfd-c6d69d0e3c8e" providerId="ADAL" clId="{9537964C-75E3-49E5-A287-EB84A826DE5C}" dt="2025-04-02T09:14:08.883" v="18105" actId="790"/>
          <ac:spMkLst>
            <pc:docMk/>
            <pc:sldMk cId="1846671727" sldId="1417"/>
            <ac:spMk id="2" creationId="{8DAB82D9-C6D0-3E9C-0FDC-175467C496D2}"/>
          </ac:spMkLst>
        </pc:spChg>
        <pc:spChg chg="mod">
          <ac:chgData name="Karl Michael Höferl" userId="544d2ce1-0a3b-4706-9dfd-c6d69d0e3c8e" providerId="ADAL" clId="{9537964C-75E3-49E5-A287-EB84A826DE5C}" dt="2025-04-02T09:14:08.884" v="18106" actId="790"/>
          <ac:spMkLst>
            <pc:docMk/>
            <pc:sldMk cId="1846671727" sldId="1417"/>
            <ac:spMk id="3" creationId="{872324CA-F190-07AB-9093-75D1BDE74C86}"/>
          </ac:spMkLst>
        </pc:spChg>
        <pc:spChg chg="mod">
          <ac:chgData name="Karl Michael Höferl" userId="544d2ce1-0a3b-4706-9dfd-c6d69d0e3c8e" providerId="ADAL" clId="{9537964C-75E3-49E5-A287-EB84A826DE5C}" dt="2025-04-02T09:14:08.885" v="18107" actId="790"/>
          <ac:spMkLst>
            <pc:docMk/>
            <pc:sldMk cId="1846671727" sldId="1417"/>
            <ac:spMk id="5" creationId="{3E26A7DD-702A-BD79-C6E8-32F0F8A6F54D}"/>
          </ac:spMkLst>
        </pc:spChg>
        <pc:spChg chg="mod">
          <ac:chgData name="Karl Michael Höferl" userId="544d2ce1-0a3b-4706-9dfd-c6d69d0e3c8e" providerId="ADAL" clId="{9537964C-75E3-49E5-A287-EB84A826DE5C}" dt="2025-04-02T09:14:08.887" v="18108" actId="790"/>
          <ac:spMkLst>
            <pc:docMk/>
            <pc:sldMk cId="1846671727" sldId="1417"/>
            <ac:spMk id="6" creationId="{713F8A94-E2D8-0760-F43D-8581DA83F023}"/>
          </ac:spMkLst>
        </pc:spChg>
        <pc:spChg chg="mod">
          <ac:chgData name="Karl Michael Höferl" userId="544d2ce1-0a3b-4706-9dfd-c6d69d0e3c8e" providerId="ADAL" clId="{9537964C-75E3-49E5-A287-EB84A826DE5C}" dt="2025-04-02T09:14:08.896" v="18109" actId="790"/>
          <ac:spMkLst>
            <pc:docMk/>
            <pc:sldMk cId="1846671727" sldId="1417"/>
            <ac:spMk id="9" creationId="{E6E02186-359A-A2A8-9476-4BEA4E028C37}"/>
          </ac:spMkLst>
        </pc:spChg>
        <pc:picChg chg="add mod">
          <ac:chgData name="Karl Michael Höferl" userId="544d2ce1-0a3b-4706-9dfd-c6d69d0e3c8e" providerId="ADAL" clId="{9537964C-75E3-49E5-A287-EB84A826DE5C}" dt="2025-04-01T13:31:23.384" v="16533" actId="1035"/>
          <ac:picMkLst>
            <pc:docMk/>
            <pc:sldMk cId="1846671727" sldId="1417"/>
            <ac:picMk id="7" creationId="{DDA419EC-5649-A9DD-7087-55CE24042FD8}"/>
          </ac:picMkLst>
        </pc:picChg>
      </pc:sldChg>
      <pc:sldChg chg="addSp delSp modSp add mod">
        <pc:chgData name="Karl Michael Höferl" userId="544d2ce1-0a3b-4706-9dfd-c6d69d0e3c8e" providerId="ADAL" clId="{9537964C-75E3-49E5-A287-EB84A826DE5C}" dt="2025-04-02T09:14:08.905" v="18114" actId="790"/>
        <pc:sldMkLst>
          <pc:docMk/>
          <pc:sldMk cId="2325718447" sldId="1418"/>
        </pc:sldMkLst>
        <pc:spChg chg="mod">
          <ac:chgData name="Karl Michael Höferl" userId="544d2ce1-0a3b-4706-9dfd-c6d69d0e3c8e" providerId="ADAL" clId="{9537964C-75E3-49E5-A287-EB84A826DE5C}" dt="2025-04-02T09:14:08.898" v="18110" actId="790"/>
          <ac:spMkLst>
            <pc:docMk/>
            <pc:sldMk cId="2325718447" sldId="1418"/>
            <ac:spMk id="2" creationId="{B826047A-E7B8-6026-B297-B7281B9B7E1D}"/>
          </ac:spMkLst>
        </pc:spChg>
        <pc:spChg chg="mod">
          <ac:chgData name="Karl Michael Höferl" userId="544d2ce1-0a3b-4706-9dfd-c6d69d0e3c8e" providerId="ADAL" clId="{9537964C-75E3-49E5-A287-EB84A826DE5C}" dt="2025-04-02T09:14:08.899" v="18111" actId="790"/>
          <ac:spMkLst>
            <pc:docMk/>
            <pc:sldMk cId="2325718447" sldId="1418"/>
            <ac:spMk id="3" creationId="{7326D45E-CF30-F86F-7C63-85E87B5AD39A}"/>
          </ac:spMkLst>
        </pc:spChg>
        <pc:spChg chg="mod">
          <ac:chgData name="Karl Michael Höferl" userId="544d2ce1-0a3b-4706-9dfd-c6d69d0e3c8e" providerId="ADAL" clId="{9537964C-75E3-49E5-A287-EB84A826DE5C}" dt="2025-04-02T09:14:08.901" v="18112" actId="790"/>
          <ac:spMkLst>
            <pc:docMk/>
            <pc:sldMk cId="2325718447" sldId="1418"/>
            <ac:spMk id="5" creationId="{653C72D1-B141-DDC3-3E37-A1D905606247}"/>
          </ac:spMkLst>
        </pc:spChg>
        <pc:spChg chg="mod">
          <ac:chgData name="Karl Michael Höferl" userId="544d2ce1-0a3b-4706-9dfd-c6d69d0e3c8e" providerId="ADAL" clId="{9537964C-75E3-49E5-A287-EB84A826DE5C}" dt="2025-04-02T09:14:08.903" v="18113" actId="790"/>
          <ac:spMkLst>
            <pc:docMk/>
            <pc:sldMk cId="2325718447" sldId="1418"/>
            <ac:spMk id="6" creationId="{61108F0D-1CBA-7C9A-9B3E-EC3621475B09}"/>
          </ac:spMkLst>
        </pc:spChg>
        <pc:spChg chg="add mod">
          <ac:chgData name="Karl Michael Höferl" userId="544d2ce1-0a3b-4706-9dfd-c6d69d0e3c8e" providerId="ADAL" clId="{9537964C-75E3-49E5-A287-EB84A826DE5C}" dt="2025-04-02T09:14:08.905" v="18114" actId="790"/>
          <ac:spMkLst>
            <pc:docMk/>
            <pc:sldMk cId="2325718447" sldId="1418"/>
            <ac:spMk id="8" creationId="{9FC8A268-CFA3-D5BB-2DA1-F830ABEFAC62}"/>
          </ac:spMkLst>
        </pc:spChg>
        <pc:picChg chg="add mod">
          <ac:chgData name="Karl Michael Höferl" userId="544d2ce1-0a3b-4706-9dfd-c6d69d0e3c8e" providerId="ADAL" clId="{9537964C-75E3-49E5-A287-EB84A826DE5C}" dt="2025-04-01T13:32:28.631" v="16548" actId="1076"/>
          <ac:picMkLst>
            <pc:docMk/>
            <pc:sldMk cId="2325718447" sldId="1418"/>
            <ac:picMk id="11" creationId="{3FC36619-DC10-F229-3917-171FD8E0149E}"/>
          </ac:picMkLst>
        </pc:picChg>
      </pc:sldChg>
      <pc:sldChg chg="addSp delSp modSp add mod modNotesTx">
        <pc:chgData name="Karl Michael Höferl" userId="544d2ce1-0a3b-4706-9dfd-c6d69d0e3c8e" providerId="ADAL" clId="{9537964C-75E3-49E5-A287-EB84A826DE5C}" dt="2025-04-02T09:14:08.850" v="18092" actId="790"/>
        <pc:sldMkLst>
          <pc:docMk/>
          <pc:sldMk cId="2749111275" sldId="1419"/>
        </pc:sldMkLst>
        <pc:spChg chg="mod">
          <ac:chgData name="Karl Michael Höferl" userId="544d2ce1-0a3b-4706-9dfd-c6d69d0e3c8e" providerId="ADAL" clId="{9537964C-75E3-49E5-A287-EB84A826DE5C}" dt="2025-04-02T09:14:08.840" v="18088" actId="790"/>
          <ac:spMkLst>
            <pc:docMk/>
            <pc:sldMk cId="2749111275" sldId="1419"/>
            <ac:spMk id="2" creationId="{3F799184-9180-6898-646A-1AA37F8DEC6B}"/>
          </ac:spMkLst>
        </pc:spChg>
        <pc:spChg chg="mod">
          <ac:chgData name="Karl Michael Höferl" userId="544d2ce1-0a3b-4706-9dfd-c6d69d0e3c8e" providerId="ADAL" clId="{9537964C-75E3-49E5-A287-EB84A826DE5C}" dt="2025-04-02T09:14:08.846" v="18089" actId="790"/>
          <ac:spMkLst>
            <pc:docMk/>
            <pc:sldMk cId="2749111275" sldId="1419"/>
            <ac:spMk id="3" creationId="{94540385-8BD7-9346-7140-4D98025B873F}"/>
          </ac:spMkLst>
        </pc:spChg>
        <pc:spChg chg="mod">
          <ac:chgData name="Karl Michael Höferl" userId="544d2ce1-0a3b-4706-9dfd-c6d69d0e3c8e" providerId="ADAL" clId="{9537964C-75E3-49E5-A287-EB84A826DE5C}" dt="2025-04-02T09:14:08.847" v="18090" actId="790"/>
          <ac:spMkLst>
            <pc:docMk/>
            <pc:sldMk cId="2749111275" sldId="1419"/>
            <ac:spMk id="5" creationId="{56CE206D-44AC-7BA2-900E-26DFDE696BE1}"/>
          </ac:spMkLst>
        </pc:spChg>
        <pc:spChg chg="mod">
          <ac:chgData name="Karl Michael Höferl" userId="544d2ce1-0a3b-4706-9dfd-c6d69d0e3c8e" providerId="ADAL" clId="{9537964C-75E3-49E5-A287-EB84A826DE5C}" dt="2025-04-02T09:14:08.848" v="18091" actId="790"/>
          <ac:spMkLst>
            <pc:docMk/>
            <pc:sldMk cId="2749111275" sldId="1419"/>
            <ac:spMk id="6" creationId="{0C409081-5A6B-A2F8-FA8E-D55333446259}"/>
          </ac:spMkLst>
        </pc:spChg>
        <pc:spChg chg="add mod">
          <ac:chgData name="Karl Michael Höferl" userId="544d2ce1-0a3b-4706-9dfd-c6d69d0e3c8e" providerId="ADAL" clId="{9537964C-75E3-49E5-A287-EB84A826DE5C}" dt="2025-04-02T09:14:08.850" v="18092" actId="790"/>
          <ac:spMkLst>
            <pc:docMk/>
            <pc:sldMk cId="2749111275" sldId="1419"/>
            <ac:spMk id="9" creationId="{8B095019-4A6D-69F7-7099-3A491A84494A}"/>
          </ac:spMkLst>
        </pc:spChg>
        <pc:picChg chg="add mod">
          <ac:chgData name="Karl Michael Höferl" userId="544d2ce1-0a3b-4706-9dfd-c6d69d0e3c8e" providerId="ADAL" clId="{9537964C-75E3-49E5-A287-EB84A826DE5C}" dt="2025-04-01T13:56:54.589" v="17325" actId="1038"/>
          <ac:picMkLst>
            <pc:docMk/>
            <pc:sldMk cId="2749111275" sldId="1419"/>
            <ac:picMk id="12" creationId="{5CBD0381-5424-3DAF-DF27-C8D179A17B17}"/>
          </ac:picMkLst>
        </pc:picChg>
        <pc:picChg chg="add mod">
          <ac:chgData name="Karl Michael Höferl" userId="544d2ce1-0a3b-4706-9dfd-c6d69d0e3c8e" providerId="ADAL" clId="{9537964C-75E3-49E5-A287-EB84A826DE5C}" dt="2025-04-01T13:56:57.368" v="17332" actId="1037"/>
          <ac:picMkLst>
            <pc:docMk/>
            <pc:sldMk cId="2749111275" sldId="1419"/>
            <ac:picMk id="14" creationId="{84AA143E-A46C-F41D-F460-9201D6B016E3}"/>
          </ac:picMkLst>
        </pc:picChg>
      </pc:sldChg>
      <pc:sldChg chg="addSp delSp modSp add del mod">
        <pc:chgData name="Karl Michael Höferl" userId="544d2ce1-0a3b-4706-9dfd-c6d69d0e3c8e" providerId="ADAL" clId="{9537964C-75E3-49E5-A287-EB84A826DE5C}" dt="2025-04-02T09:03:12.606" v="17411" actId="47"/>
        <pc:sldMkLst>
          <pc:docMk/>
          <pc:sldMk cId="1833068992" sldId="1420"/>
        </pc:sldMkLst>
      </pc:sldChg>
      <pc:sldChg chg="addSp modSp add mod">
        <pc:chgData name="Karl Michael Höferl" userId="544d2ce1-0a3b-4706-9dfd-c6d69d0e3c8e" providerId="ADAL" clId="{9537964C-75E3-49E5-A287-EB84A826DE5C}" dt="2025-04-02T09:14:08.997" v="18176" actId="790"/>
        <pc:sldMkLst>
          <pc:docMk/>
          <pc:sldMk cId="1368450179" sldId="1421"/>
        </pc:sldMkLst>
        <pc:spChg chg="mod">
          <ac:chgData name="Karl Michael Höferl" userId="544d2ce1-0a3b-4706-9dfd-c6d69d0e3c8e" providerId="ADAL" clId="{9537964C-75E3-49E5-A287-EB84A826DE5C}" dt="2025-04-02T09:14:08.951" v="18149" actId="790"/>
          <ac:spMkLst>
            <pc:docMk/>
            <pc:sldMk cId="1368450179" sldId="1421"/>
            <ac:spMk id="2" creationId="{EE2950E6-41EB-5836-ADF2-2F747B789D70}"/>
          </ac:spMkLst>
        </pc:spChg>
        <pc:spChg chg="mod">
          <ac:chgData name="Karl Michael Höferl" userId="544d2ce1-0a3b-4706-9dfd-c6d69d0e3c8e" providerId="ADAL" clId="{9537964C-75E3-49E5-A287-EB84A826DE5C}" dt="2025-04-02T09:14:08.954" v="18150" actId="790"/>
          <ac:spMkLst>
            <pc:docMk/>
            <pc:sldMk cId="1368450179" sldId="1421"/>
            <ac:spMk id="3" creationId="{4B876AA1-DD7A-BFF6-0260-22E72B59C22F}"/>
          </ac:spMkLst>
        </pc:spChg>
        <pc:spChg chg="mod">
          <ac:chgData name="Karl Michael Höferl" userId="544d2ce1-0a3b-4706-9dfd-c6d69d0e3c8e" providerId="ADAL" clId="{9537964C-75E3-49E5-A287-EB84A826DE5C}" dt="2025-04-02T09:14:08.959" v="18153" actId="790"/>
          <ac:spMkLst>
            <pc:docMk/>
            <pc:sldMk cId="1368450179" sldId="1421"/>
            <ac:spMk id="4" creationId="{7A49FA9B-A8BC-9FF2-0EE4-47B25020E884}"/>
          </ac:spMkLst>
        </pc:spChg>
        <pc:spChg chg="mod">
          <ac:chgData name="Karl Michael Höferl" userId="544d2ce1-0a3b-4706-9dfd-c6d69d0e3c8e" providerId="ADAL" clId="{9537964C-75E3-49E5-A287-EB84A826DE5C}" dt="2025-04-02T09:14:08.956" v="18151" actId="790"/>
          <ac:spMkLst>
            <pc:docMk/>
            <pc:sldMk cId="1368450179" sldId="1421"/>
            <ac:spMk id="5" creationId="{E8964B4B-1835-7653-062E-65434D418CE4}"/>
          </ac:spMkLst>
        </pc:spChg>
        <pc:spChg chg="mod">
          <ac:chgData name="Karl Michael Höferl" userId="544d2ce1-0a3b-4706-9dfd-c6d69d0e3c8e" providerId="ADAL" clId="{9537964C-75E3-49E5-A287-EB84A826DE5C}" dt="2025-04-02T09:14:08.957" v="18152" actId="790"/>
          <ac:spMkLst>
            <pc:docMk/>
            <pc:sldMk cId="1368450179" sldId="1421"/>
            <ac:spMk id="6" creationId="{BA1B46BB-854F-2578-4E08-FE1B1C7329AB}"/>
          </ac:spMkLst>
        </pc:spChg>
        <pc:spChg chg="mod">
          <ac:chgData name="Karl Michael Höferl" userId="544d2ce1-0a3b-4706-9dfd-c6d69d0e3c8e" providerId="ADAL" clId="{9537964C-75E3-49E5-A287-EB84A826DE5C}" dt="2025-04-02T09:14:08.962" v="18154" actId="790"/>
          <ac:spMkLst>
            <pc:docMk/>
            <pc:sldMk cId="1368450179" sldId="1421"/>
            <ac:spMk id="8" creationId="{5EBF98EE-6F42-FE5B-4797-35477AC119FC}"/>
          </ac:spMkLst>
        </pc:spChg>
        <pc:spChg chg="mod">
          <ac:chgData name="Karl Michael Höferl" userId="544d2ce1-0a3b-4706-9dfd-c6d69d0e3c8e" providerId="ADAL" clId="{9537964C-75E3-49E5-A287-EB84A826DE5C}" dt="2025-04-02T09:14:08.963" v="18155" actId="790"/>
          <ac:spMkLst>
            <pc:docMk/>
            <pc:sldMk cId="1368450179" sldId="1421"/>
            <ac:spMk id="9" creationId="{5DD76EB5-F3AE-26A7-AF6D-09F449475232}"/>
          </ac:spMkLst>
        </pc:spChg>
        <pc:spChg chg="mod">
          <ac:chgData name="Karl Michael Höferl" userId="544d2ce1-0a3b-4706-9dfd-c6d69d0e3c8e" providerId="ADAL" clId="{9537964C-75E3-49E5-A287-EB84A826DE5C}" dt="2025-04-02T09:14:08.965" v="18156" actId="790"/>
          <ac:spMkLst>
            <pc:docMk/>
            <pc:sldMk cId="1368450179" sldId="1421"/>
            <ac:spMk id="10" creationId="{D11BE5A9-BDE7-7450-D672-C34143C2FFAC}"/>
          </ac:spMkLst>
        </pc:spChg>
        <pc:spChg chg="mod">
          <ac:chgData name="Karl Michael Höferl" userId="544d2ce1-0a3b-4706-9dfd-c6d69d0e3c8e" providerId="ADAL" clId="{9537964C-75E3-49E5-A287-EB84A826DE5C}" dt="2025-04-02T09:14:08.965" v="18157" actId="790"/>
          <ac:spMkLst>
            <pc:docMk/>
            <pc:sldMk cId="1368450179" sldId="1421"/>
            <ac:spMk id="11" creationId="{9D7ABE81-9C4A-50DD-E480-09970B46B84A}"/>
          </ac:spMkLst>
        </pc:spChg>
        <pc:spChg chg="mod">
          <ac:chgData name="Karl Michael Höferl" userId="544d2ce1-0a3b-4706-9dfd-c6d69d0e3c8e" providerId="ADAL" clId="{9537964C-75E3-49E5-A287-EB84A826DE5C}" dt="2025-04-02T09:14:08.967" v="18158" actId="790"/>
          <ac:spMkLst>
            <pc:docMk/>
            <pc:sldMk cId="1368450179" sldId="1421"/>
            <ac:spMk id="12" creationId="{3B15260D-09D2-3F73-9D5D-79F31A50EA84}"/>
          </ac:spMkLst>
        </pc:spChg>
        <pc:spChg chg="mod">
          <ac:chgData name="Karl Michael Höferl" userId="544d2ce1-0a3b-4706-9dfd-c6d69d0e3c8e" providerId="ADAL" clId="{9537964C-75E3-49E5-A287-EB84A826DE5C}" dt="2025-04-02T09:14:08.971" v="18159" actId="790"/>
          <ac:spMkLst>
            <pc:docMk/>
            <pc:sldMk cId="1368450179" sldId="1421"/>
            <ac:spMk id="13" creationId="{CEBC07A8-FC58-DE6F-E4B0-CF7D77B106FA}"/>
          </ac:spMkLst>
        </pc:spChg>
        <pc:spChg chg="mod">
          <ac:chgData name="Karl Michael Höferl" userId="544d2ce1-0a3b-4706-9dfd-c6d69d0e3c8e" providerId="ADAL" clId="{9537964C-75E3-49E5-A287-EB84A826DE5C}" dt="2025-04-02T09:14:08.973" v="18160" actId="790"/>
          <ac:spMkLst>
            <pc:docMk/>
            <pc:sldMk cId="1368450179" sldId="1421"/>
            <ac:spMk id="14" creationId="{C329A24B-B143-C5FD-B310-BAE741E1A47B}"/>
          </ac:spMkLst>
        </pc:spChg>
        <pc:spChg chg="mod">
          <ac:chgData name="Karl Michael Höferl" userId="544d2ce1-0a3b-4706-9dfd-c6d69d0e3c8e" providerId="ADAL" clId="{9537964C-75E3-49E5-A287-EB84A826DE5C}" dt="2025-04-02T09:14:08.976" v="18161" actId="790"/>
          <ac:spMkLst>
            <pc:docMk/>
            <pc:sldMk cId="1368450179" sldId="1421"/>
            <ac:spMk id="15" creationId="{434C6AEC-D0FA-27B6-6C72-E81E3FF44968}"/>
          </ac:spMkLst>
        </pc:spChg>
        <pc:spChg chg="mod">
          <ac:chgData name="Karl Michael Höferl" userId="544d2ce1-0a3b-4706-9dfd-c6d69d0e3c8e" providerId="ADAL" clId="{9537964C-75E3-49E5-A287-EB84A826DE5C}" dt="2025-04-02T09:14:08.978" v="18162" actId="790"/>
          <ac:spMkLst>
            <pc:docMk/>
            <pc:sldMk cId="1368450179" sldId="1421"/>
            <ac:spMk id="16" creationId="{5C82ECF9-7FB7-A940-4C23-148F50B32448}"/>
          </ac:spMkLst>
        </pc:spChg>
        <pc:spChg chg="mod">
          <ac:chgData name="Karl Michael Höferl" userId="544d2ce1-0a3b-4706-9dfd-c6d69d0e3c8e" providerId="ADAL" clId="{9537964C-75E3-49E5-A287-EB84A826DE5C}" dt="2025-04-02T09:14:08.980" v="18163" actId="790"/>
          <ac:spMkLst>
            <pc:docMk/>
            <pc:sldMk cId="1368450179" sldId="1421"/>
            <ac:spMk id="17" creationId="{01BA5FFA-1E8D-2E55-341D-E8B10F536731}"/>
          </ac:spMkLst>
        </pc:spChg>
        <pc:spChg chg="mod">
          <ac:chgData name="Karl Michael Höferl" userId="544d2ce1-0a3b-4706-9dfd-c6d69d0e3c8e" providerId="ADAL" clId="{9537964C-75E3-49E5-A287-EB84A826DE5C}" dt="2025-04-02T09:14:08.981" v="18164" actId="790"/>
          <ac:spMkLst>
            <pc:docMk/>
            <pc:sldMk cId="1368450179" sldId="1421"/>
            <ac:spMk id="18" creationId="{128BD3D8-2F6E-AF22-763D-94137077701A}"/>
          </ac:spMkLst>
        </pc:spChg>
        <pc:spChg chg="mod">
          <ac:chgData name="Karl Michael Höferl" userId="544d2ce1-0a3b-4706-9dfd-c6d69d0e3c8e" providerId="ADAL" clId="{9537964C-75E3-49E5-A287-EB84A826DE5C}" dt="2025-04-02T09:14:08.983" v="18165" actId="790"/>
          <ac:spMkLst>
            <pc:docMk/>
            <pc:sldMk cId="1368450179" sldId="1421"/>
            <ac:spMk id="19" creationId="{4B1AB823-B70A-A78B-F876-1E3107B9674E}"/>
          </ac:spMkLst>
        </pc:spChg>
        <pc:spChg chg="mod">
          <ac:chgData name="Karl Michael Höferl" userId="544d2ce1-0a3b-4706-9dfd-c6d69d0e3c8e" providerId="ADAL" clId="{9537964C-75E3-49E5-A287-EB84A826DE5C}" dt="2025-04-02T09:14:08.984" v="18166" actId="790"/>
          <ac:spMkLst>
            <pc:docMk/>
            <pc:sldMk cId="1368450179" sldId="1421"/>
            <ac:spMk id="20" creationId="{6303CA7D-CCD6-329A-4FC3-799F62A8D273}"/>
          </ac:spMkLst>
        </pc:spChg>
        <pc:spChg chg="mod">
          <ac:chgData name="Karl Michael Höferl" userId="544d2ce1-0a3b-4706-9dfd-c6d69d0e3c8e" providerId="ADAL" clId="{9537964C-75E3-49E5-A287-EB84A826DE5C}" dt="2025-04-02T09:14:08.985" v="18167" actId="790"/>
          <ac:spMkLst>
            <pc:docMk/>
            <pc:sldMk cId="1368450179" sldId="1421"/>
            <ac:spMk id="21" creationId="{4DCAF4A7-CD0A-3D63-7F40-67454572EFD2}"/>
          </ac:spMkLst>
        </pc:spChg>
        <pc:spChg chg="mod">
          <ac:chgData name="Karl Michael Höferl" userId="544d2ce1-0a3b-4706-9dfd-c6d69d0e3c8e" providerId="ADAL" clId="{9537964C-75E3-49E5-A287-EB84A826DE5C}" dt="2025-04-02T09:14:08.987" v="18168" actId="790"/>
          <ac:spMkLst>
            <pc:docMk/>
            <pc:sldMk cId="1368450179" sldId="1421"/>
            <ac:spMk id="22" creationId="{63AF4BBC-37CF-683F-24FA-66F972DC40FB}"/>
          </ac:spMkLst>
        </pc:spChg>
        <pc:spChg chg="mod">
          <ac:chgData name="Karl Michael Höferl" userId="544d2ce1-0a3b-4706-9dfd-c6d69d0e3c8e" providerId="ADAL" clId="{9537964C-75E3-49E5-A287-EB84A826DE5C}" dt="2025-04-02T09:14:08.988" v="18169" actId="790"/>
          <ac:spMkLst>
            <pc:docMk/>
            <pc:sldMk cId="1368450179" sldId="1421"/>
            <ac:spMk id="23" creationId="{3865F0F5-EDEE-27C2-9D25-A2214C881002}"/>
          </ac:spMkLst>
        </pc:spChg>
        <pc:spChg chg="mod">
          <ac:chgData name="Karl Michael Höferl" userId="544d2ce1-0a3b-4706-9dfd-c6d69d0e3c8e" providerId="ADAL" clId="{9537964C-75E3-49E5-A287-EB84A826DE5C}" dt="2025-04-02T09:14:08.990" v="18170" actId="790"/>
          <ac:spMkLst>
            <pc:docMk/>
            <pc:sldMk cId="1368450179" sldId="1421"/>
            <ac:spMk id="24" creationId="{154B1E2C-7C6B-572B-711F-B9264463FFEE}"/>
          </ac:spMkLst>
        </pc:spChg>
        <pc:spChg chg="mod">
          <ac:chgData name="Karl Michael Höferl" userId="544d2ce1-0a3b-4706-9dfd-c6d69d0e3c8e" providerId="ADAL" clId="{9537964C-75E3-49E5-A287-EB84A826DE5C}" dt="2025-04-02T09:14:08.991" v="18171" actId="790"/>
          <ac:spMkLst>
            <pc:docMk/>
            <pc:sldMk cId="1368450179" sldId="1421"/>
            <ac:spMk id="25" creationId="{F7CD05BD-6A9A-D679-A589-F2121C8A592E}"/>
          </ac:spMkLst>
        </pc:spChg>
        <pc:spChg chg="mod">
          <ac:chgData name="Karl Michael Höferl" userId="544d2ce1-0a3b-4706-9dfd-c6d69d0e3c8e" providerId="ADAL" clId="{9537964C-75E3-49E5-A287-EB84A826DE5C}" dt="2025-04-02T09:14:08.992" v="18172" actId="790"/>
          <ac:spMkLst>
            <pc:docMk/>
            <pc:sldMk cId="1368450179" sldId="1421"/>
            <ac:spMk id="26" creationId="{79923C60-30C3-97DA-71C5-0645AFF06BD0}"/>
          </ac:spMkLst>
        </pc:spChg>
        <pc:spChg chg="mod">
          <ac:chgData name="Karl Michael Höferl" userId="544d2ce1-0a3b-4706-9dfd-c6d69d0e3c8e" providerId="ADAL" clId="{9537964C-75E3-49E5-A287-EB84A826DE5C}" dt="2025-04-02T09:14:08.993" v="18173" actId="790"/>
          <ac:spMkLst>
            <pc:docMk/>
            <pc:sldMk cId="1368450179" sldId="1421"/>
            <ac:spMk id="27" creationId="{96ACC39C-9C27-2D39-A197-1F89A384941D}"/>
          </ac:spMkLst>
        </pc:spChg>
        <pc:spChg chg="add mod">
          <ac:chgData name="Karl Michael Höferl" userId="544d2ce1-0a3b-4706-9dfd-c6d69d0e3c8e" providerId="ADAL" clId="{9537964C-75E3-49E5-A287-EB84A826DE5C}" dt="2025-04-02T09:14:08.994" v="18174" actId="790"/>
          <ac:spMkLst>
            <pc:docMk/>
            <pc:sldMk cId="1368450179" sldId="1421"/>
            <ac:spMk id="28" creationId="{44AC5C00-A8F6-DDFD-2E52-AC368DB69B80}"/>
          </ac:spMkLst>
        </pc:spChg>
        <pc:spChg chg="add mod">
          <ac:chgData name="Karl Michael Höferl" userId="544d2ce1-0a3b-4706-9dfd-c6d69d0e3c8e" providerId="ADAL" clId="{9537964C-75E3-49E5-A287-EB84A826DE5C}" dt="2025-04-02T09:14:08.995" v="18175" actId="790"/>
          <ac:spMkLst>
            <pc:docMk/>
            <pc:sldMk cId="1368450179" sldId="1421"/>
            <ac:spMk id="29" creationId="{F1676451-15CF-010F-8BD1-2D04F723EAC4}"/>
          </ac:spMkLst>
        </pc:spChg>
        <pc:spChg chg="add mod">
          <ac:chgData name="Karl Michael Höferl" userId="544d2ce1-0a3b-4706-9dfd-c6d69d0e3c8e" providerId="ADAL" clId="{9537964C-75E3-49E5-A287-EB84A826DE5C}" dt="2025-04-02T09:14:08.997" v="18176" actId="790"/>
          <ac:spMkLst>
            <pc:docMk/>
            <pc:sldMk cId="1368450179" sldId="1421"/>
            <ac:spMk id="30" creationId="{8761A638-CA67-C8B5-4459-5ECB76A8EEBA}"/>
          </ac:spMkLst>
        </pc:spChg>
        <pc:picChg chg="add mod">
          <ac:chgData name="Karl Michael Höferl" userId="544d2ce1-0a3b-4706-9dfd-c6d69d0e3c8e" providerId="ADAL" clId="{9537964C-75E3-49E5-A287-EB84A826DE5C}" dt="2025-04-02T09:04:59.226" v="17413" actId="1076"/>
          <ac:picMkLst>
            <pc:docMk/>
            <pc:sldMk cId="1368450179" sldId="1421"/>
            <ac:picMk id="31" creationId="{7F4B07F4-64CA-37E3-8C47-C83844C56DA0}"/>
          </ac:picMkLst>
        </pc:picChg>
      </pc:sldChg>
      <pc:sldChg chg="modSp add mod ord">
        <pc:chgData name="Karl Michael Höferl" userId="544d2ce1-0a3b-4706-9dfd-c6d69d0e3c8e" providerId="ADAL" clId="{9537964C-75E3-49E5-A287-EB84A826DE5C}" dt="2025-04-02T09:14:08.949" v="18148" actId="790"/>
        <pc:sldMkLst>
          <pc:docMk/>
          <pc:sldMk cId="3950804905" sldId="1422"/>
        </pc:sldMkLst>
        <pc:spChg chg="mod">
          <ac:chgData name="Karl Michael Höferl" userId="544d2ce1-0a3b-4706-9dfd-c6d69d0e3c8e" providerId="ADAL" clId="{9537964C-75E3-49E5-A287-EB84A826DE5C}" dt="2025-04-02T09:14:08.931" v="18130" actId="790"/>
          <ac:spMkLst>
            <pc:docMk/>
            <pc:sldMk cId="3950804905" sldId="1422"/>
            <ac:spMk id="2" creationId="{AEAE18AE-ED7F-5018-55DE-DAAD467A8912}"/>
          </ac:spMkLst>
        </pc:spChg>
        <pc:spChg chg="mod">
          <ac:chgData name="Karl Michael Höferl" userId="544d2ce1-0a3b-4706-9dfd-c6d69d0e3c8e" providerId="ADAL" clId="{9537964C-75E3-49E5-A287-EB84A826DE5C}" dt="2025-04-02T09:14:08.932" v="18131" actId="790"/>
          <ac:spMkLst>
            <pc:docMk/>
            <pc:sldMk cId="3950804905" sldId="1422"/>
            <ac:spMk id="3" creationId="{8D18E8CA-3EF0-63AE-F3B8-9B2A978AD5D7}"/>
          </ac:spMkLst>
        </pc:spChg>
        <pc:spChg chg="mod">
          <ac:chgData name="Karl Michael Höferl" userId="544d2ce1-0a3b-4706-9dfd-c6d69d0e3c8e" providerId="ADAL" clId="{9537964C-75E3-49E5-A287-EB84A826DE5C}" dt="2025-04-02T09:14:08.933" v="18132" actId="790"/>
          <ac:spMkLst>
            <pc:docMk/>
            <pc:sldMk cId="3950804905" sldId="1422"/>
            <ac:spMk id="5" creationId="{C45DAF62-FCE4-EA54-B02D-ADD0DE92CA3F}"/>
          </ac:spMkLst>
        </pc:spChg>
        <pc:spChg chg="mod">
          <ac:chgData name="Karl Michael Höferl" userId="544d2ce1-0a3b-4706-9dfd-c6d69d0e3c8e" providerId="ADAL" clId="{9537964C-75E3-49E5-A287-EB84A826DE5C}" dt="2025-04-02T09:14:08.934" v="18133" actId="790"/>
          <ac:spMkLst>
            <pc:docMk/>
            <pc:sldMk cId="3950804905" sldId="1422"/>
            <ac:spMk id="6" creationId="{5ACE642A-E907-3213-DAA9-7943C32A45C7}"/>
          </ac:spMkLst>
        </pc:spChg>
        <pc:spChg chg="mod">
          <ac:chgData name="Karl Michael Höferl" userId="544d2ce1-0a3b-4706-9dfd-c6d69d0e3c8e" providerId="ADAL" clId="{9537964C-75E3-49E5-A287-EB84A826DE5C}" dt="2025-04-02T09:14:08.935" v="18134" actId="790"/>
          <ac:spMkLst>
            <pc:docMk/>
            <pc:sldMk cId="3950804905" sldId="1422"/>
            <ac:spMk id="23" creationId="{1D75E410-B902-8E8C-0E69-6073F7391392}"/>
          </ac:spMkLst>
        </pc:spChg>
        <pc:spChg chg="mod">
          <ac:chgData name="Karl Michael Höferl" userId="544d2ce1-0a3b-4706-9dfd-c6d69d0e3c8e" providerId="ADAL" clId="{9537964C-75E3-49E5-A287-EB84A826DE5C}" dt="2025-04-02T09:14:08.936" v="18135" actId="790"/>
          <ac:spMkLst>
            <pc:docMk/>
            <pc:sldMk cId="3950804905" sldId="1422"/>
            <ac:spMk id="24" creationId="{B0C9DD81-0E37-3C0F-E7FE-8EE2354D85AC}"/>
          </ac:spMkLst>
        </pc:spChg>
        <pc:spChg chg="mod">
          <ac:chgData name="Karl Michael Höferl" userId="544d2ce1-0a3b-4706-9dfd-c6d69d0e3c8e" providerId="ADAL" clId="{9537964C-75E3-49E5-A287-EB84A826DE5C}" dt="2025-04-02T09:14:08.936" v="18136" actId="790"/>
          <ac:spMkLst>
            <pc:docMk/>
            <pc:sldMk cId="3950804905" sldId="1422"/>
            <ac:spMk id="25" creationId="{13544833-4F27-DED2-5399-F572A6EA192A}"/>
          </ac:spMkLst>
        </pc:spChg>
        <pc:spChg chg="mod">
          <ac:chgData name="Karl Michael Höferl" userId="544d2ce1-0a3b-4706-9dfd-c6d69d0e3c8e" providerId="ADAL" clId="{9537964C-75E3-49E5-A287-EB84A826DE5C}" dt="2025-04-02T09:14:08.937" v="18137" actId="790"/>
          <ac:spMkLst>
            <pc:docMk/>
            <pc:sldMk cId="3950804905" sldId="1422"/>
            <ac:spMk id="26" creationId="{448C0D6F-E5FB-3758-2861-DAC7BF8512EF}"/>
          </ac:spMkLst>
        </pc:spChg>
        <pc:spChg chg="mod">
          <ac:chgData name="Karl Michael Höferl" userId="544d2ce1-0a3b-4706-9dfd-c6d69d0e3c8e" providerId="ADAL" clId="{9537964C-75E3-49E5-A287-EB84A826DE5C}" dt="2025-04-02T09:14:08.938" v="18138" actId="790"/>
          <ac:spMkLst>
            <pc:docMk/>
            <pc:sldMk cId="3950804905" sldId="1422"/>
            <ac:spMk id="27" creationId="{ED1D5781-1DE0-41EB-F3DA-103110367A52}"/>
          </ac:spMkLst>
        </pc:spChg>
        <pc:spChg chg="mod">
          <ac:chgData name="Karl Michael Höferl" userId="544d2ce1-0a3b-4706-9dfd-c6d69d0e3c8e" providerId="ADAL" clId="{9537964C-75E3-49E5-A287-EB84A826DE5C}" dt="2025-04-02T09:14:08.939" v="18139" actId="790"/>
          <ac:spMkLst>
            <pc:docMk/>
            <pc:sldMk cId="3950804905" sldId="1422"/>
            <ac:spMk id="28" creationId="{6E805902-DA2A-401F-59DB-92E346B395B8}"/>
          </ac:spMkLst>
        </pc:spChg>
        <pc:spChg chg="mod">
          <ac:chgData name="Karl Michael Höferl" userId="544d2ce1-0a3b-4706-9dfd-c6d69d0e3c8e" providerId="ADAL" clId="{9537964C-75E3-49E5-A287-EB84A826DE5C}" dt="2025-04-02T09:14:08.940" v="18140" actId="790"/>
          <ac:spMkLst>
            <pc:docMk/>
            <pc:sldMk cId="3950804905" sldId="1422"/>
            <ac:spMk id="30" creationId="{CF749605-D434-B997-EDBC-AA935A6D6347}"/>
          </ac:spMkLst>
        </pc:spChg>
        <pc:spChg chg="mod">
          <ac:chgData name="Karl Michael Höferl" userId="544d2ce1-0a3b-4706-9dfd-c6d69d0e3c8e" providerId="ADAL" clId="{9537964C-75E3-49E5-A287-EB84A826DE5C}" dt="2025-04-02T09:14:08.949" v="18148" actId="790"/>
          <ac:spMkLst>
            <pc:docMk/>
            <pc:sldMk cId="3950804905" sldId="1422"/>
            <ac:spMk id="31" creationId="{2B811510-5D40-4432-20CF-97AF235C5CAF}"/>
          </ac:spMkLst>
        </pc:spChg>
        <pc:spChg chg="mod">
          <ac:chgData name="Karl Michael Höferl" userId="544d2ce1-0a3b-4706-9dfd-c6d69d0e3c8e" providerId="ADAL" clId="{9537964C-75E3-49E5-A287-EB84A826DE5C}" dt="2025-04-02T09:14:08.941" v="18141" actId="790"/>
          <ac:spMkLst>
            <pc:docMk/>
            <pc:sldMk cId="3950804905" sldId="1422"/>
            <ac:spMk id="35" creationId="{B4D04A90-5187-7B62-D84D-67EAB3B3479C}"/>
          </ac:spMkLst>
        </pc:spChg>
        <pc:spChg chg="mod">
          <ac:chgData name="Karl Michael Höferl" userId="544d2ce1-0a3b-4706-9dfd-c6d69d0e3c8e" providerId="ADAL" clId="{9537964C-75E3-49E5-A287-EB84A826DE5C}" dt="2025-04-02T09:14:08.942" v="18142" actId="790"/>
          <ac:spMkLst>
            <pc:docMk/>
            <pc:sldMk cId="3950804905" sldId="1422"/>
            <ac:spMk id="36" creationId="{292C2828-B2F2-7318-2478-63A1419AD164}"/>
          </ac:spMkLst>
        </pc:spChg>
        <pc:spChg chg="mod">
          <ac:chgData name="Karl Michael Höferl" userId="544d2ce1-0a3b-4706-9dfd-c6d69d0e3c8e" providerId="ADAL" clId="{9537964C-75E3-49E5-A287-EB84A826DE5C}" dt="2025-04-02T09:14:08.943" v="18143" actId="790"/>
          <ac:spMkLst>
            <pc:docMk/>
            <pc:sldMk cId="3950804905" sldId="1422"/>
            <ac:spMk id="37" creationId="{490773AC-996D-9CE0-5BEA-9C8F96A986C7}"/>
          </ac:spMkLst>
        </pc:spChg>
        <pc:spChg chg="mod">
          <ac:chgData name="Karl Michael Höferl" userId="544d2ce1-0a3b-4706-9dfd-c6d69d0e3c8e" providerId="ADAL" clId="{9537964C-75E3-49E5-A287-EB84A826DE5C}" dt="2025-04-02T09:14:08.944" v="18144" actId="790"/>
          <ac:spMkLst>
            <pc:docMk/>
            <pc:sldMk cId="3950804905" sldId="1422"/>
            <ac:spMk id="38" creationId="{0F973182-858B-4ABD-DB9A-C15092522ECF}"/>
          </ac:spMkLst>
        </pc:spChg>
        <pc:spChg chg="mod">
          <ac:chgData name="Karl Michael Höferl" userId="544d2ce1-0a3b-4706-9dfd-c6d69d0e3c8e" providerId="ADAL" clId="{9537964C-75E3-49E5-A287-EB84A826DE5C}" dt="2025-04-02T09:14:08.945" v="18145" actId="790"/>
          <ac:spMkLst>
            <pc:docMk/>
            <pc:sldMk cId="3950804905" sldId="1422"/>
            <ac:spMk id="39" creationId="{B8D3B275-74B2-0F09-6797-9FCD08BC4139}"/>
          </ac:spMkLst>
        </pc:spChg>
        <pc:spChg chg="mod">
          <ac:chgData name="Karl Michael Höferl" userId="544d2ce1-0a3b-4706-9dfd-c6d69d0e3c8e" providerId="ADAL" clId="{9537964C-75E3-49E5-A287-EB84A826DE5C}" dt="2025-04-02T09:14:08.947" v="18146" actId="790"/>
          <ac:spMkLst>
            <pc:docMk/>
            <pc:sldMk cId="3950804905" sldId="1422"/>
            <ac:spMk id="40" creationId="{BC171CBA-3FAE-DF0A-BE78-C0301CFE9E0E}"/>
          </ac:spMkLst>
        </pc:spChg>
        <pc:spChg chg="mod">
          <ac:chgData name="Karl Michael Höferl" userId="544d2ce1-0a3b-4706-9dfd-c6d69d0e3c8e" providerId="ADAL" clId="{9537964C-75E3-49E5-A287-EB84A826DE5C}" dt="2025-04-02T09:14:08.948" v="18147" actId="790"/>
          <ac:spMkLst>
            <pc:docMk/>
            <pc:sldMk cId="3950804905" sldId="1422"/>
            <ac:spMk id="41" creationId="{C436472D-6D78-25BB-C0F0-B1391978BAFC}"/>
          </ac:spMkLst>
        </pc:spChg>
      </pc:sldChg>
      <pc:sldChg chg="modSp add mod">
        <pc:chgData name="Karl Michael Höferl" userId="544d2ce1-0a3b-4706-9dfd-c6d69d0e3c8e" providerId="ADAL" clId="{9537964C-75E3-49E5-A287-EB84A826DE5C}" dt="2025-04-02T09:14:08.930" v="18129" actId="790"/>
        <pc:sldMkLst>
          <pc:docMk/>
          <pc:sldMk cId="1299501674" sldId="1423"/>
        </pc:sldMkLst>
        <pc:spChg chg="mod">
          <ac:chgData name="Karl Michael Höferl" userId="544d2ce1-0a3b-4706-9dfd-c6d69d0e3c8e" providerId="ADAL" clId="{9537964C-75E3-49E5-A287-EB84A826DE5C}" dt="2025-04-02T09:14:08.929" v="18128" actId="790"/>
          <ac:spMkLst>
            <pc:docMk/>
            <pc:sldMk cId="1299501674" sldId="1423"/>
            <ac:spMk id="2" creationId="{20E93B14-A17E-3F2E-A518-B8A2011B241B}"/>
          </ac:spMkLst>
        </pc:spChg>
        <pc:spChg chg="mod">
          <ac:chgData name="Karl Michael Höferl" userId="544d2ce1-0a3b-4706-9dfd-c6d69d0e3c8e" providerId="ADAL" clId="{9537964C-75E3-49E5-A287-EB84A826DE5C}" dt="2025-04-02T09:14:08.930" v="18129" actId="790"/>
          <ac:spMkLst>
            <pc:docMk/>
            <pc:sldMk cId="1299501674" sldId="1423"/>
            <ac:spMk id="6" creationId="{7B1D1290-92AE-5EFD-D15B-A5F8D3FA54AF}"/>
          </ac:spMkLst>
        </pc:spChg>
        <pc:spChg chg="mod">
          <ac:chgData name="Karl Michael Höferl" userId="544d2ce1-0a3b-4706-9dfd-c6d69d0e3c8e" providerId="ADAL" clId="{9537964C-75E3-49E5-A287-EB84A826DE5C}" dt="2025-04-02T09:14:08.927" v="18127" actId="790"/>
          <ac:spMkLst>
            <pc:docMk/>
            <pc:sldMk cId="1299501674" sldId="1423"/>
            <ac:spMk id="7" creationId="{5A816474-7A74-0D0E-49EC-0B05851AC7CA}"/>
          </ac:spMkLst>
        </pc:spChg>
      </pc:sldChg>
      <pc:sldChg chg="addSp delSp modSp new mod">
        <pc:chgData name="Karl Michael Höferl" userId="544d2ce1-0a3b-4706-9dfd-c6d69d0e3c8e" providerId="ADAL" clId="{9537964C-75E3-49E5-A287-EB84A826DE5C}" dt="2025-04-05T06:28:07.025" v="18268" actId="313"/>
        <pc:sldMkLst>
          <pc:docMk/>
          <pc:sldMk cId="455523083" sldId="1424"/>
        </pc:sldMkLst>
        <pc:spChg chg="mod">
          <ac:chgData name="Karl Michael Höferl" userId="544d2ce1-0a3b-4706-9dfd-c6d69d0e3c8e" providerId="ADAL" clId="{9537964C-75E3-49E5-A287-EB84A826DE5C}" dt="2025-04-05T06:25:51.133" v="18204" actId="20577"/>
          <ac:spMkLst>
            <pc:docMk/>
            <pc:sldMk cId="455523083" sldId="1424"/>
            <ac:spMk id="3" creationId="{EAA0B6CD-0373-5C22-2155-6677D4F10B09}"/>
          </ac:spMkLst>
        </pc:spChg>
        <pc:spChg chg="add mod">
          <ac:chgData name="Karl Michael Höferl" userId="544d2ce1-0a3b-4706-9dfd-c6d69d0e3c8e" providerId="ADAL" clId="{9537964C-75E3-49E5-A287-EB84A826DE5C}" dt="2025-04-05T06:28:07.025" v="18268" actId="313"/>
          <ac:spMkLst>
            <pc:docMk/>
            <pc:sldMk cId="455523083" sldId="1424"/>
            <ac:spMk id="10" creationId="{D322A236-6B38-3705-1DCE-E9DAA3DA2808}"/>
          </ac:spMkLst>
        </pc:spChg>
        <pc:picChg chg="add mod">
          <ac:chgData name="Karl Michael Höferl" userId="544d2ce1-0a3b-4706-9dfd-c6d69d0e3c8e" providerId="ADAL" clId="{9537964C-75E3-49E5-A287-EB84A826DE5C}" dt="2025-04-05T06:25:55.491" v="18206"/>
          <ac:picMkLst>
            <pc:docMk/>
            <pc:sldMk cId="455523083" sldId="1424"/>
            <ac:picMk id="11" creationId="{CCAC264C-C812-D520-2217-359E0F79F86A}"/>
          </ac:picMkLst>
        </pc:picChg>
      </pc:sldChg>
      <pc:sldChg chg="addSp delSp modSp new mod">
        <pc:chgData name="Karl Michael Höferl" userId="544d2ce1-0a3b-4706-9dfd-c6d69d0e3c8e" providerId="ADAL" clId="{9537964C-75E3-49E5-A287-EB84A826DE5C}" dt="2025-04-05T06:31:48.483" v="18358" actId="1035"/>
        <pc:sldMkLst>
          <pc:docMk/>
          <pc:sldMk cId="1933516096" sldId="1425"/>
        </pc:sldMkLst>
        <pc:spChg chg="mod">
          <ac:chgData name="Karl Michael Höferl" userId="544d2ce1-0a3b-4706-9dfd-c6d69d0e3c8e" providerId="ADAL" clId="{9537964C-75E3-49E5-A287-EB84A826DE5C}" dt="2025-04-05T06:31:01.356" v="18304" actId="20577"/>
          <ac:spMkLst>
            <pc:docMk/>
            <pc:sldMk cId="1933516096" sldId="1425"/>
            <ac:spMk id="3" creationId="{E3D2F440-CE50-C4B8-0C8C-8624A7B5E70E}"/>
          </ac:spMkLst>
        </pc:spChg>
        <pc:spChg chg="add del mod">
          <ac:chgData name="Karl Michael Höferl" userId="544d2ce1-0a3b-4706-9dfd-c6d69d0e3c8e" providerId="ADAL" clId="{9537964C-75E3-49E5-A287-EB84A826DE5C}" dt="2025-04-05T06:31:46.601" v="18348" actId="14100"/>
          <ac:spMkLst>
            <pc:docMk/>
            <pc:sldMk cId="1933516096" sldId="1425"/>
            <ac:spMk id="10" creationId="{BC067C7A-4138-76CA-BC95-0B84C46873CE}"/>
          </ac:spMkLst>
        </pc:spChg>
        <pc:picChg chg="add mod">
          <ac:chgData name="Karl Michael Höferl" userId="544d2ce1-0a3b-4706-9dfd-c6d69d0e3c8e" providerId="ADAL" clId="{9537964C-75E3-49E5-A287-EB84A826DE5C}" dt="2025-04-05T06:31:48.483" v="18358" actId="1035"/>
          <ac:picMkLst>
            <pc:docMk/>
            <pc:sldMk cId="1933516096" sldId="1425"/>
            <ac:picMk id="12" creationId="{F42EB24F-DEA6-9795-9C76-75A11CE22C3A}"/>
          </ac:picMkLst>
        </pc:picChg>
      </pc:sldChg>
    </pc:docChg>
  </pc:docChgLst>
  <pc:docChgLst>
    <pc:chgData name="Karl Michael Höferl" userId="544d2ce1-0a3b-4706-9dfd-c6d69d0e3c8e" providerId="ADAL" clId="{864AED7E-F84F-46F4-A7B7-1F6C8869DF4C}"/>
    <pc:docChg chg="modSld">
      <pc:chgData name="Karl Michael Höferl" userId="544d2ce1-0a3b-4706-9dfd-c6d69d0e3c8e" providerId="ADAL" clId="{864AED7E-F84F-46F4-A7B7-1F6C8869DF4C}" dt="2025-04-26T06:47:10.147" v="133" actId="20577"/>
      <pc:docMkLst>
        <pc:docMk/>
      </pc:docMkLst>
      <pc:sldChg chg="modSp mod">
        <pc:chgData name="Karl Michael Höferl" userId="544d2ce1-0a3b-4706-9dfd-c6d69d0e3c8e" providerId="ADAL" clId="{864AED7E-F84F-46F4-A7B7-1F6C8869DF4C}" dt="2025-04-26T06:47:10.147" v="133" actId="20577"/>
        <pc:sldMkLst>
          <pc:docMk/>
          <pc:sldMk cId="144634368" sldId="1389"/>
        </pc:sldMkLst>
        <pc:spChg chg="mod">
          <ac:chgData name="Karl Michael Höferl" userId="544d2ce1-0a3b-4706-9dfd-c6d69d0e3c8e" providerId="ADAL" clId="{864AED7E-F84F-46F4-A7B7-1F6C8869DF4C}" dt="2025-04-26T06:47:10.147" v="133" actId="20577"/>
          <ac:spMkLst>
            <pc:docMk/>
            <pc:sldMk cId="144634368" sldId="1389"/>
            <ac:spMk id="4" creationId="{AE86AB88-13FC-B15A-FDF8-316CCC156BE1}"/>
          </ac:spMkLst>
        </pc:spChg>
      </pc:sldChg>
      <pc:sldChg chg="modSp mod">
        <pc:chgData name="Karl Michael Höferl" userId="544d2ce1-0a3b-4706-9dfd-c6d69d0e3c8e" providerId="ADAL" clId="{864AED7E-F84F-46F4-A7B7-1F6C8869DF4C}" dt="2025-04-25T10:38:58.148" v="0" actId="166"/>
        <pc:sldMkLst>
          <pc:docMk/>
          <pc:sldMk cId="2358814852" sldId="1399"/>
        </pc:sldMkLst>
        <pc:grpChg chg="ord">
          <ac:chgData name="Karl Michael Höferl" userId="544d2ce1-0a3b-4706-9dfd-c6d69d0e3c8e" providerId="ADAL" clId="{864AED7E-F84F-46F4-A7B7-1F6C8869DF4C}" dt="2025-04-25T10:38:58.148" v="0" actId="166"/>
          <ac:grpSpMkLst>
            <pc:docMk/>
            <pc:sldMk cId="2358814852" sldId="1399"/>
            <ac:grpSpMk id="17" creationId="{AE1B14DC-DAAF-1479-0799-55DA43AEB3AC}"/>
          </ac:grpSpMkLst>
        </pc:grpChg>
      </pc:sldChg>
      <pc:sldChg chg="modSp mod">
        <pc:chgData name="Karl Michael Höferl" userId="544d2ce1-0a3b-4706-9dfd-c6d69d0e3c8e" providerId="ADAL" clId="{864AED7E-F84F-46F4-A7B7-1F6C8869DF4C}" dt="2025-04-25T10:40:11.239" v="2" actId="20577"/>
        <pc:sldMkLst>
          <pc:docMk/>
          <pc:sldMk cId="3074276151" sldId="1402"/>
        </pc:sldMkLst>
        <pc:spChg chg="mod">
          <ac:chgData name="Karl Michael Höferl" userId="544d2ce1-0a3b-4706-9dfd-c6d69d0e3c8e" providerId="ADAL" clId="{864AED7E-F84F-46F4-A7B7-1F6C8869DF4C}" dt="2025-04-25T10:40:11.239" v="2" actId="20577"/>
          <ac:spMkLst>
            <pc:docMk/>
            <pc:sldMk cId="3074276151" sldId="1402"/>
            <ac:spMk id="3" creationId="{0CFFE267-7FF8-74BE-8407-3B2A9CCC1694}"/>
          </ac:spMkLst>
        </pc:spChg>
      </pc:sldChg>
      <pc:sldChg chg="addSp modSp mod">
        <pc:chgData name="Karl Michael Höferl" userId="544d2ce1-0a3b-4706-9dfd-c6d69d0e3c8e" providerId="ADAL" clId="{864AED7E-F84F-46F4-A7B7-1F6C8869DF4C}" dt="2025-04-25T10:42:50.932" v="121" actId="1076"/>
        <pc:sldMkLst>
          <pc:docMk/>
          <pc:sldMk cId="3950804905" sldId="1422"/>
        </pc:sldMkLst>
        <pc:picChg chg="mod">
          <ac:chgData name="Karl Michael Höferl" userId="544d2ce1-0a3b-4706-9dfd-c6d69d0e3c8e" providerId="ADAL" clId="{864AED7E-F84F-46F4-A7B7-1F6C8869DF4C}" dt="2025-04-25T10:42:25.261" v="117" actId="207"/>
          <ac:picMkLst>
            <pc:docMk/>
            <pc:sldMk cId="3950804905" sldId="1422"/>
            <ac:picMk id="8" creationId="{079C6EA7-B248-4531-AFFE-913DF779BDC5}"/>
          </ac:picMkLst>
        </pc:picChg>
        <pc:picChg chg="add mod">
          <ac:chgData name="Karl Michael Höferl" userId="544d2ce1-0a3b-4706-9dfd-c6d69d0e3c8e" providerId="ADAL" clId="{864AED7E-F84F-46F4-A7B7-1F6C8869DF4C}" dt="2025-04-25T10:42:43.727" v="119" actId="1076"/>
          <ac:picMkLst>
            <pc:docMk/>
            <pc:sldMk cId="3950804905" sldId="1422"/>
            <ac:picMk id="11" creationId="{DA9D1887-EBE4-8875-D113-794DEC0D66B2}"/>
          </ac:picMkLst>
        </pc:picChg>
        <pc:picChg chg="add mod">
          <ac:chgData name="Karl Michael Höferl" userId="544d2ce1-0a3b-4706-9dfd-c6d69d0e3c8e" providerId="ADAL" clId="{864AED7E-F84F-46F4-A7B7-1F6C8869DF4C}" dt="2025-04-25T10:42:50.932" v="121" actId="1076"/>
          <ac:picMkLst>
            <pc:docMk/>
            <pc:sldMk cId="3950804905" sldId="1422"/>
            <ac:picMk id="13" creationId="{9FCAE04B-15C7-6CCA-2CD3-2DD2C1B38438}"/>
          </ac:picMkLst>
        </pc:picChg>
        <pc:picChg chg="mod">
          <ac:chgData name="Karl Michael Höferl" userId="544d2ce1-0a3b-4706-9dfd-c6d69d0e3c8e" providerId="ADAL" clId="{864AED7E-F84F-46F4-A7B7-1F6C8869DF4C}" dt="2025-04-25T10:42:16.441" v="63" actId="207"/>
          <ac:picMkLst>
            <pc:docMk/>
            <pc:sldMk cId="3950804905" sldId="1422"/>
            <ac:picMk id="14" creationId="{066E83DA-0C89-5E4C-812D-5F0F39BFB7B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230158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a:t>
            </a:fld>
            <a:endParaRPr lang="de-DE" dirty="0"/>
          </a:p>
        </p:txBody>
      </p:sp>
    </p:spTree>
    <p:extLst>
      <p:ext uri="{BB962C8B-B14F-4D97-AF65-F5344CB8AC3E}">
        <p14:creationId xmlns:p14="http://schemas.microsoft.com/office/powerpoint/2010/main" val="371740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GB" dirty="0" err="1"/>
              <a:t>VbF</a:t>
            </a:r>
            <a:r>
              <a:rPr lang="en-GB" dirty="0"/>
              <a:t> </a:t>
            </a:r>
            <a:r>
              <a:rPr lang="en-GB" dirty="0" err="1"/>
              <a:t>Verordnung</a:t>
            </a:r>
            <a:r>
              <a:rPr lang="en-GB" dirty="0"/>
              <a:t> </a:t>
            </a:r>
            <a:r>
              <a:rPr lang="en-GB" dirty="0" err="1"/>
              <a:t>brennbare</a:t>
            </a:r>
            <a:r>
              <a:rPr lang="en-GB" dirty="0"/>
              <a:t> </a:t>
            </a:r>
            <a:r>
              <a:rPr lang="en-GB" dirty="0" err="1"/>
              <a:t>Flüssigkeiten</a:t>
            </a:r>
            <a:endParaRPr lang="en-GB" dirty="0"/>
          </a:p>
          <a:p>
            <a:pPr marL="171450" indent="-171450">
              <a:buFont typeface="Arial" panose="020B0604020202020204" pitchFamily="34" charset="0"/>
              <a:buChar char="•"/>
            </a:pPr>
            <a:r>
              <a:rPr lang="en-GB" dirty="0" err="1"/>
              <a:t>ChemVO</a:t>
            </a:r>
            <a:r>
              <a:rPr lang="en-GB" dirty="0"/>
              <a:t>: </a:t>
            </a:r>
            <a:r>
              <a:rPr lang="en-GB" dirty="0" err="1"/>
              <a:t>Chemikalienverordnung</a:t>
            </a:r>
            <a:endParaRPr lang="en-GB" dirty="0"/>
          </a:p>
          <a:p>
            <a:pPr marL="171450" indent="-171450">
              <a:buFont typeface="Arial" panose="020B0604020202020204" pitchFamily="34" charset="0"/>
              <a:buChar char="•"/>
            </a:pPr>
            <a:r>
              <a:rPr lang="en-GB" dirty="0" err="1"/>
              <a:t>AschG</a:t>
            </a:r>
            <a:r>
              <a:rPr lang="en-GB" dirty="0"/>
              <a:t>: </a:t>
            </a:r>
            <a:r>
              <a:rPr lang="en-GB" dirty="0" err="1"/>
              <a:t>Arbeitsschutzgesetz</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92</a:t>
            </a:fld>
            <a:endParaRPr lang="de-DE" dirty="0"/>
          </a:p>
        </p:txBody>
      </p:sp>
    </p:spTree>
    <p:extLst>
      <p:ext uri="{BB962C8B-B14F-4D97-AF65-F5344CB8AC3E}">
        <p14:creationId xmlns:p14="http://schemas.microsoft.com/office/powerpoint/2010/main" val="4144000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101</a:t>
            </a:fld>
            <a:endParaRPr lang="de-DE" dirty="0"/>
          </a:p>
        </p:txBody>
      </p:sp>
    </p:spTree>
    <p:extLst>
      <p:ext uri="{BB962C8B-B14F-4D97-AF65-F5344CB8AC3E}">
        <p14:creationId xmlns:p14="http://schemas.microsoft.com/office/powerpoint/2010/main" val="137971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104</a:t>
            </a:fld>
            <a:endParaRPr lang="de-DE" dirty="0"/>
          </a:p>
        </p:txBody>
      </p:sp>
    </p:spTree>
    <p:extLst>
      <p:ext uri="{BB962C8B-B14F-4D97-AF65-F5344CB8AC3E}">
        <p14:creationId xmlns:p14="http://schemas.microsoft.com/office/powerpoint/2010/main" val="3068901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SEM</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SEM</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SEM</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SEM</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SEM</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he_Drive_(Thomson)"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13" Type="http://schemas.openxmlformats.org/officeDocument/2006/relationships/image" Target="../media/image86.sv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0.svg"/><Relationship Id="rId21" Type="http://schemas.openxmlformats.org/officeDocument/2006/relationships/image" Target="../media/image94.svg"/><Relationship Id="rId34" Type="http://schemas.openxmlformats.org/officeDocument/2006/relationships/image" Target="../media/image16.png"/><Relationship Id="rId42" Type="http://schemas.openxmlformats.org/officeDocument/2006/relationships/image" Target="../media/image113.png"/><Relationship Id="rId7" Type="http://schemas.openxmlformats.org/officeDocument/2006/relationships/image" Target="../media/image82.svg"/><Relationship Id="rId2" Type="http://schemas.openxmlformats.org/officeDocument/2006/relationships/image" Target="../media/image18.png"/><Relationship Id="rId16" Type="http://schemas.openxmlformats.org/officeDocument/2006/relationships/image" Target="../media/image89.png"/><Relationship Id="rId29" Type="http://schemas.openxmlformats.org/officeDocument/2006/relationships/image" Target="../media/image102.sv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4.sv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08.svg"/><Relationship Id="rId40" Type="http://schemas.openxmlformats.org/officeDocument/2006/relationships/image" Target="../media/image111.png"/><Relationship Id="rId45" Type="http://schemas.openxmlformats.org/officeDocument/2006/relationships/image" Target="../media/image126.png"/><Relationship Id="rId5" Type="http://schemas.openxmlformats.org/officeDocument/2006/relationships/image" Target="../media/image80.png"/><Relationship Id="rId15" Type="http://schemas.openxmlformats.org/officeDocument/2006/relationships/image" Target="../media/image88.svg"/><Relationship Id="rId23" Type="http://schemas.openxmlformats.org/officeDocument/2006/relationships/image" Target="../media/image96.svg"/><Relationship Id="rId28" Type="http://schemas.openxmlformats.org/officeDocument/2006/relationships/image" Target="../media/image101.png"/><Relationship Id="rId36" Type="http://schemas.openxmlformats.org/officeDocument/2006/relationships/image" Target="../media/image107.png"/><Relationship Id="rId10" Type="http://schemas.openxmlformats.org/officeDocument/2006/relationships/image" Target="../media/image83.png"/><Relationship Id="rId19" Type="http://schemas.openxmlformats.org/officeDocument/2006/relationships/image" Target="../media/image92.svg"/><Relationship Id="rId31" Type="http://schemas.openxmlformats.org/officeDocument/2006/relationships/image" Target="../media/image104.svg"/><Relationship Id="rId44" Type="http://schemas.openxmlformats.org/officeDocument/2006/relationships/image" Target="../media/image125.svg"/><Relationship Id="rId4" Type="http://schemas.openxmlformats.org/officeDocument/2006/relationships/image" Target="../media/image79.png"/><Relationship Id="rId9" Type="http://schemas.openxmlformats.org/officeDocument/2006/relationships/image" Target="../media/image21.sv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svg"/><Relationship Id="rId30" Type="http://schemas.openxmlformats.org/officeDocument/2006/relationships/image" Target="../media/image103.png"/><Relationship Id="rId35" Type="http://schemas.openxmlformats.org/officeDocument/2006/relationships/image" Target="../media/image17.svg"/><Relationship Id="rId43" Type="http://schemas.openxmlformats.org/officeDocument/2006/relationships/image" Target="../media/image124.png"/><Relationship Id="rId8" Type="http://schemas.openxmlformats.org/officeDocument/2006/relationships/image" Target="../media/image20.png"/><Relationship Id="rId3" Type="http://schemas.openxmlformats.org/officeDocument/2006/relationships/image" Target="../media/image19.svg"/><Relationship Id="rId12" Type="http://schemas.openxmlformats.org/officeDocument/2006/relationships/image" Target="../media/image85.png"/><Relationship Id="rId17" Type="http://schemas.openxmlformats.org/officeDocument/2006/relationships/image" Target="../media/image90.svg"/><Relationship Id="rId25" Type="http://schemas.openxmlformats.org/officeDocument/2006/relationships/image" Target="../media/image98.svg"/><Relationship Id="rId33" Type="http://schemas.openxmlformats.org/officeDocument/2006/relationships/image" Target="../media/image106.svg"/><Relationship Id="rId38" Type="http://schemas.openxmlformats.org/officeDocument/2006/relationships/image" Target="../media/image109.png"/><Relationship Id="rId46" Type="http://schemas.openxmlformats.org/officeDocument/2006/relationships/image" Target="../media/image127.svg"/><Relationship Id="rId20" Type="http://schemas.openxmlformats.org/officeDocument/2006/relationships/image" Target="../media/image93.png"/><Relationship Id="rId41" Type="http://schemas.openxmlformats.org/officeDocument/2006/relationships/image" Target="../media/image112.sv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diepresse.com/4612693/30-jahre-hainburg-der-verhinderte-auwald-mord#slide-8" TargetMode="Externa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diepresse.com/4612693/30-jahre-hainburg-der-verhinderte-auwald-mord#slide-8" TargetMode="Externa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ur-lex.europa.eu/eli/dir/1985/337/oj/eng"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bmk.gv.at/themen/klima_umwelt/betrieblich_umweltschutz/uvp/uvp.html"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wko.at/betriebsanlagen/standortanwalt#:~:text=Ab%20wann%20kann%20der%20Standortanwalt,Dezember%202018%20gestellt%20worden%20ist."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wko.at/oe/umwelt/8-uvp-verfahrensdauern-bmk.pdf" TargetMode="Externa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tiroler-umweltanwaltschaft.gv.at./" TargetMode="External"/><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secure.umweltbundesamt.at/luft/index.html?type=belastetegebiete&amp;" TargetMode="External"/><Relationship Id="rId2" Type="http://schemas.openxmlformats.org/officeDocument/2006/relationships/hyperlink" Target="https://www.ris.bka.gv.at/eli/bgbl/II/2019/101" TargetMode="Externa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hyperlink" Target="https://www.geoland.at/webgisviewer/geoland/map/Geoland_Viewer/Geoland" TargetMode="Externa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ris.bka.gv.at/GeltendeFassung.wxe?Abfrage=Bundesnormen&amp;Gesetzesnummer=10010767"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bmk.gv.at/themen/klima_umwelt/betrieblich_umweltschutz/uvp/uve_uvp_leitfaeden.html" TargetMode="Externa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e.wikipedia.org/wiki/Kaninchen-Ente-Illusion#/media/Datei:Kaninchen_und_Ente.svg"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bmk.gv.at/themen/klima_umwelt/betrieblich_umweltschutz/uvp/uvp.html"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bmk.gv.at/themen/klima_umwelt/betrieblich_umweltschutz/uvp/uve_uvp_leitfaeden.html" TargetMode="Externa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umweltbundesamt.at/fileadmin/site/publikationen/BE127.pdf"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bmk.gv.at/themen/klima_umwelt/betrieblich_umweltschutz/uvp/uve_uvp_leitfaeden.html" TargetMode="Externa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hyperlink" Target="https://www.bmk.gv.at/themen/klima_umwelt/betrieblich_umweltschutz/uvp/uve_uvp_leitfaeden.html" TargetMode="External"/><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noe.gv.at/noe/AlleKundmachungen.html?district=0&amp;theme=Umweltvertr%C3%A4glichkeitspr%C3%BCfung" TargetMode="Externa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hyperlink" Target="https://www.wien.gv.at/kontakte/ma22/bekanntmachungen/index.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bmk.gv.at/themen/klima_umwelt/betrieblich_umweltschutz/uvp/uve_uvp_leitfaeden.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ris.bka.gv.at/GeltendeFassung.wxe?Abfrage=LrNO&amp;Gesetzesnummer=20001080"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raumordnung-noe.at/land/ueberoertliche-raumordnung/raumordnungsprogramme/raumordnungsprogramme-fuer-sachbereiche/sektorales-raumordnungsprogramm-ueber-windkraftnutzung-in-noe-1"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raumordnung-noe.at/fileadmin/root_raumordnung/infostand/oertliche_raumordnung/LF_Laerm_bei_WohnbaulandwidmungenoL.pdf"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krems.at/fileadmin/Dateien/Downloads/Stadtentwicklung/Flaechenwidmung/Flaechenwidmungsplan_04_Egelsee__Krems__Stein.pdf"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2" Type="http://schemas.openxmlformats.org/officeDocument/2006/relationships/hyperlink" Target="https://www.ris.bka.gv.at/GeltendeFassung.wxe?Abfrage=Bundesnormen&amp;Gesetzesnummer=20009134"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bmaw.gv.at/Themen/Unternehmen/Gewerbe/Monitoring-Betriebsanlagengenehmigungsverfahren.html"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wko.at/wien/umwelt-energie/gewerberechtl-genehmigungsverfahren.pdf" TargetMode="Externa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ris.bka.gv.at/Dokumente/Bundesnormen/NOR40212622/NOR40212622.pdf" TargetMode="Externa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hyperlink" Target="https://www.umweltbundesamt.at/umweltthemen/umweltmanagement/umweltmanagementgesetz#:~:text=Mit%20der%20UMG%20Register%20Verordnung,gleichwertige%20Umweltmanagementsysteme%20anwenden%2C%20geregelt%20wurd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13" Type="http://schemas.openxmlformats.org/officeDocument/2006/relationships/image" Target="../media/image86.sv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0.svg"/><Relationship Id="rId21" Type="http://schemas.openxmlformats.org/officeDocument/2006/relationships/image" Target="../media/image94.svg"/><Relationship Id="rId34" Type="http://schemas.openxmlformats.org/officeDocument/2006/relationships/image" Target="../media/image16.png"/><Relationship Id="rId42" Type="http://schemas.openxmlformats.org/officeDocument/2006/relationships/image" Target="../media/image113.png"/><Relationship Id="rId7" Type="http://schemas.openxmlformats.org/officeDocument/2006/relationships/image" Target="../media/image82.svg"/><Relationship Id="rId2" Type="http://schemas.openxmlformats.org/officeDocument/2006/relationships/image" Target="../media/image18.png"/><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svg"/><Relationship Id="rId41" Type="http://schemas.openxmlformats.org/officeDocument/2006/relationships/image" Target="../media/image112.sv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4.sv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08.svg"/><Relationship Id="rId40" Type="http://schemas.openxmlformats.org/officeDocument/2006/relationships/image" Target="../media/image111.png"/><Relationship Id="rId5" Type="http://schemas.openxmlformats.org/officeDocument/2006/relationships/image" Target="../media/image80.png"/><Relationship Id="rId15" Type="http://schemas.openxmlformats.org/officeDocument/2006/relationships/image" Target="../media/image88.svg"/><Relationship Id="rId23" Type="http://schemas.openxmlformats.org/officeDocument/2006/relationships/image" Target="../media/image96.svg"/><Relationship Id="rId28" Type="http://schemas.openxmlformats.org/officeDocument/2006/relationships/image" Target="../media/image101.png"/><Relationship Id="rId36" Type="http://schemas.openxmlformats.org/officeDocument/2006/relationships/image" Target="../media/image107.png"/><Relationship Id="rId10" Type="http://schemas.openxmlformats.org/officeDocument/2006/relationships/image" Target="../media/image83.png"/><Relationship Id="rId19" Type="http://schemas.openxmlformats.org/officeDocument/2006/relationships/image" Target="../media/image92.svg"/><Relationship Id="rId31" Type="http://schemas.openxmlformats.org/officeDocument/2006/relationships/image" Target="../media/image104.svg"/><Relationship Id="rId4" Type="http://schemas.openxmlformats.org/officeDocument/2006/relationships/image" Target="../media/image79.png"/><Relationship Id="rId9" Type="http://schemas.openxmlformats.org/officeDocument/2006/relationships/image" Target="../media/image21.sv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svg"/><Relationship Id="rId30" Type="http://schemas.openxmlformats.org/officeDocument/2006/relationships/image" Target="../media/image103.png"/><Relationship Id="rId35" Type="http://schemas.openxmlformats.org/officeDocument/2006/relationships/image" Target="../media/image17.svg"/><Relationship Id="rId8" Type="http://schemas.openxmlformats.org/officeDocument/2006/relationships/image" Target="../media/image20.png"/><Relationship Id="rId3" Type="http://schemas.openxmlformats.org/officeDocument/2006/relationships/image" Target="../media/image19.svg"/><Relationship Id="rId12" Type="http://schemas.openxmlformats.org/officeDocument/2006/relationships/image" Target="../media/image85.png"/><Relationship Id="rId17" Type="http://schemas.openxmlformats.org/officeDocument/2006/relationships/image" Target="../media/image90.svg"/><Relationship Id="rId25" Type="http://schemas.openxmlformats.org/officeDocument/2006/relationships/image" Target="../media/image98.svg"/><Relationship Id="rId33" Type="http://schemas.openxmlformats.org/officeDocument/2006/relationships/image" Target="../media/image106.svg"/><Relationship Id="rId38"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svg"/><Relationship Id="rId18" Type="http://schemas.openxmlformats.org/officeDocument/2006/relationships/image" Target="../media/image97.png"/><Relationship Id="rId3" Type="http://schemas.openxmlformats.org/officeDocument/2006/relationships/image" Target="../media/image21.svg"/><Relationship Id="rId7" Type="http://schemas.openxmlformats.org/officeDocument/2006/relationships/image" Target="../media/image86.svg"/><Relationship Id="rId12" Type="http://schemas.openxmlformats.org/officeDocument/2006/relationships/image" Target="../media/image91.png"/><Relationship Id="rId17" Type="http://schemas.openxmlformats.org/officeDocument/2006/relationships/image" Target="../media/image96.svg"/><Relationship Id="rId2" Type="http://schemas.openxmlformats.org/officeDocument/2006/relationships/image" Target="../media/image20.png"/><Relationship Id="rId16" Type="http://schemas.openxmlformats.org/officeDocument/2006/relationships/image" Target="../media/image95.png"/><Relationship Id="rId20"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5" Type="http://schemas.openxmlformats.org/officeDocument/2006/relationships/image" Target="../media/image94.svg"/><Relationship Id="rId10" Type="http://schemas.openxmlformats.org/officeDocument/2006/relationships/image" Target="../media/image89.png"/><Relationship Id="rId19" Type="http://schemas.openxmlformats.org/officeDocument/2006/relationships/image" Target="../media/image98.sv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3.png"/></Relationships>
</file>

<file path=ppt/slides/_rels/slide81.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svg"/><Relationship Id="rId26" Type="http://schemas.openxmlformats.org/officeDocument/2006/relationships/image" Target="../media/image102.svg"/><Relationship Id="rId39" Type="http://schemas.openxmlformats.org/officeDocument/2006/relationships/image" Target="../media/image113.png"/><Relationship Id="rId21" Type="http://schemas.openxmlformats.org/officeDocument/2006/relationships/image" Target="../media/image97.png"/><Relationship Id="rId34" Type="http://schemas.openxmlformats.org/officeDocument/2006/relationships/image" Target="../media/image108.svg"/><Relationship Id="rId42" Type="http://schemas.openxmlformats.org/officeDocument/2006/relationships/image" Target="../media/image82.svg"/><Relationship Id="rId7" Type="http://schemas.openxmlformats.org/officeDocument/2006/relationships/image" Target="../media/image83.png"/><Relationship Id="rId2" Type="http://schemas.openxmlformats.org/officeDocument/2006/relationships/image" Target="../media/image18.png"/><Relationship Id="rId16" Type="http://schemas.openxmlformats.org/officeDocument/2006/relationships/image" Target="../media/image92.svg"/><Relationship Id="rId20" Type="http://schemas.openxmlformats.org/officeDocument/2006/relationships/image" Target="../media/image96.svg"/><Relationship Id="rId29" Type="http://schemas.openxmlformats.org/officeDocument/2006/relationships/image" Target="../media/image105.png"/><Relationship Id="rId41"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87.png"/><Relationship Id="rId24" Type="http://schemas.openxmlformats.org/officeDocument/2006/relationships/image" Target="../media/image100.svg"/><Relationship Id="rId32" Type="http://schemas.openxmlformats.org/officeDocument/2006/relationships/image" Target="../media/image17.svg"/><Relationship Id="rId37" Type="http://schemas.openxmlformats.org/officeDocument/2006/relationships/image" Target="../media/image111.png"/><Relationship Id="rId40" Type="http://schemas.openxmlformats.org/officeDocument/2006/relationships/image" Target="../media/image80.png"/><Relationship Id="rId5" Type="http://schemas.openxmlformats.org/officeDocument/2006/relationships/image" Target="../media/image20.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svg"/><Relationship Id="rId36" Type="http://schemas.openxmlformats.org/officeDocument/2006/relationships/image" Target="../media/image110.svg"/><Relationship Id="rId10" Type="http://schemas.openxmlformats.org/officeDocument/2006/relationships/image" Target="../media/image86.svg"/><Relationship Id="rId19" Type="http://schemas.openxmlformats.org/officeDocument/2006/relationships/image" Target="../media/image95.png"/><Relationship Id="rId31" Type="http://schemas.openxmlformats.org/officeDocument/2006/relationships/image" Target="../media/image16.png"/><Relationship Id="rId4" Type="http://schemas.openxmlformats.org/officeDocument/2006/relationships/image" Target="../media/image79.png"/><Relationship Id="rId9" Type="http://schemas.openxmlformats.org/officeDocument/2006/relationships/image" Target="../media/image85.png"/><Relationship Id="rId14" Type="http://schemas.openxmlformats.org/officeDocument/2006/relationships/image" Target="../media/image90.svg"/><Relationship Id="rId22" Type="http://schemas.openxmlformats.org/officeDocument/2006/relationships/image" Target="../media/image98.svg"/><Relationship Id="rId27" Type="http://schemas.openxmlformats.org/officeDocument/2006/relationships/image" Target="../media/image103.png"/><Relationship Id="rId30" Type="http://schemas.openxmlformats.org/officeDocument/2006/relationships/image" Target="../media/image106.svg"/><Relationship Id="rId35" Type="http://schemas.openxmlformats.org/officeDocument/2006/relationships/image" Target="../media/image109.png"/><Relationship Id="rId8" Type="http://schemas.openxmlformats.org/officeDocument/2006/relationships/image" Target="../media/image84.svg"/><Relationship Id="rId3" Type="http://schemas.openxmlformats.org/officeDocument/2006/relationships/image" Target="../media/image19.svg"/><Relationship Id="rId12" Type="http://schemas.openxmlformats.org/officeDocument/2006/relationships/image" Target="../media/image88.sv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7.png"/><Relationship Id="rId38" Type="http://schemas.openxmlformats.org/officeDocument/2006/relationships/image" Target="../media/image112.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edm.gv.at/edm_portal/cms.do?get=/portal/informationen/abfallverzeichnis-V2.main" TargetMode="External"/><Relationship Id="rId2" Type="http://schemas.openxmlformats.org/officeDocument/2006/relationships/hyperlink" Target="https://www.ris.bka.gv.at/GeltendeFassung.wxe?Abfrage=Bundesnormen&amp;Gesetzesnummer=20011285" TargetMode="Externa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3" Type="http://schemas.openxmlformats.org/officeDocument/2006/relationships/hyperlink" Target="https://edm.gv.at/edm_portal/cms.do?get=/portal/informationen/abfallverzeichnis-V2.main" TargetMode="External"/><Relationship Id="rId2" Type="http://schemas.openxmlformats.org/officeDocument/2006/relationships/hyperlink" Target="https://www.ris.bka.gv.at/GeltendeFassung.wxe?Abfrage=Bundesnormen&amp;Gesetzesnummer=20011285" TargetMode="Externa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hyperlink" Target="https://environment.ec.europa.eu/topics/waste-and-recycling/waste-framework-directive_e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hyperlink" Target="https://edm.gv.at/edm_portal/common.do?event=dvoFormGenerator"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bmk.gv.at/themen/klima_umwelt/abfall/aws/betriebl_abfallws/leitfaden2003.html#wann-ist-ein-abfallwirtschaftskonzept-zu-erstellen--0-4" TargetMode="Externa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www.wien.gv.at/umweltschutz/abfall/muster.html?utm_source=pocket_saves" TargetMode="External"/><Relationship Id="rId1" Type="http://schemas.openxmlformats.org/officeDocument/2006/relationships/slideLayout" Target="../slideLayouts/slideLayout7.xml"/><Relationship Id="rId4" Type="http://schemas.openxmlformats.org/officeDocument/2006/relationships/hyperlink" Target="https://www.wko.at/abfall/branchenspezifische-abfallwirtschaftskonzept-vorlagen"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096000" y="2709000"/>
            <a:ext cx="5399326" cy="1440000"/>
          </a:xfrm>
        </p:spPr>
        <p:txBody>
          <a:bodyPr/>
          <a:lstStyle/>
          <a:p>
            <a:r>
              <a:rPr lang="en-GB" dirty="0"/>
              <a:t>From EIA to Waste</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a:xfrm>
            <a:off x="6096000" y="4293000"/>
            <a:ext cx="5399326" cy="720000"/>
          </a:xfrm>
        </p:spPr>
        <p:txBody>
          <a:bodyPr/>
          <a:lstStyle/>
          <a:p>
            <a:r>
              <a:rPr lang="en-GB" dirty="0"/>
              <a:t>IL “Sustainability &amp; Environmental Management”</a:t>
            </a:r>
            <a:br>
              <a:rPr lang="en-GB" dirty="0"/>
            </a:br>
            <a:r>
              <a:rPr lang="en-GB" dirty="0"/>
              <a:t>SS 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hlinkClick r:id="rId3"/>
            <a:extLst>
              <a:ext uri="{FF2B5EF4-FFF2-40B4-BE49-F238E27FC236}">
                <a16:creationId xmlns:a16="http://schemas.microsoft.com/office/drawing/2014/main" id="{A4745F24-D207-A9C3-7B8F-2B847985E1BF}"/>
              </a:ext>
            </a:extLst>
          </p:cNvPr>
          <p:cNvPicPr>
            <a:picLocks noChangeAspect="1"/>
          </p:cNvPicPr>
          <p:nvPr/>
        </p:nvPicPr>
        <p:blipFill rotWithShape="1">
          <a:blip r:embed="rId4">
            <a:extLst>
              <a:ext uri="{28A0092B-C50C-407E-A947-70E740481C1C}">
                <a14:useLocalDpi xmlns:a14="http://schemas.microsoft.com/office/drawing/2010/main" val="0"/>
              </a:ext>
            </a:extLst>
          </a:blip>
          <a:srcRect l="14529" r="14723"/>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lumMod val="50000"/>
                  </a:schemeClr>
                </a:solidFill>
              </a:rPr>
              <a:t>(Thomson, 1916, PD)</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5"/>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D88E3-2541-7044-07BA-E2DF1F11A57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FB5179C-F9F2-6189-C804-3ECB115953E9}"/>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DB348CE1-871C-7111-CADD-2DBD3E790270}"/>
              </a:ext>
            </a:extLst>
          </p:cNvPr>
          <p:cNvSpPr>
            <a:spLocks noGrp="1"/>
          </p:cNvSpPr>
          <p:nvPr>
            <p:ph type="title"/>
          </p:nvPr>
        </p:nvSpPr>
        <p:spPr/>
        <p:txBody>
          <a:bodyPr/>
          <a:lstStyle/>
          <a:p>
            <a:r>
              <a:rPr lang="en-GB" dirty="0"/>
              <a:t>Where to Start? At the Beginning</a:t>
            </a:r>
          </a:p>
        </p:txBody>
      </p:sp>
      <p:pic>
        <p:nvPicPr>
          <p:cNvPr id="8" name="Inhaltsplatzhalter 7" descr="Person mit Idee mit einfarbiger Füllung">
            <a:extLst>
              <a:ext uri="{FF2B5EF4-FFF2-40B4-BE49-F238E27FC236}">
                <a16:creationId xmlns:a16="http://schemas.microsoft.com/office/drawing/2014/main" id="{16B0937C-4926-53AF-E0B2-E55E7E43D26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22878" y="1897478"/>
            <a:ext cx="4020644" cy="4020644"/>
          </a:xfrm>
        </p:spPr>
      </p:pic>
      <p:sp>
        <p:nvSpPr>
          <p:cNvPr id="5" name="Datumsplatzhalter 4">
            <a:extLst>
              <a:ext uri="{FF2B5EF4-FFF2-40B4-BE49-F238E27FC236}">
                <a16:creationId xmlns:a16="http://schemas.microsoft.com/office/drawing/2014/main" id="{5C99C28C-1C03-9744-4214-91C21132808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8FE54A6-4392-F84B-80AE-3523BB65D748}"/>
              </a:ext>
            </a:extLst>
          </p:cNvPr>
          <p:cNvSpPr>
            <a:spLocks noGrp="1"/>
          </p:cNvSpPr>
          <p:nvPr>
            <p:ph type="ftr" sz="quarter" idx="11"/>
          </p:nvPr>
        </p:nvSpPr>
        <p:spPr/>
        <p:txBody>
          <a:bodyPr/>
          <a:lstStyle/>
          <a:p>
            <a:r>
              <a:rPr lang="en-GB" dirty="0"/>
              <a:t>KMH / SEM</a:t>
            </a:r>
          </a:p>
        </p:txBody>
      </p:sp>
      <p:pic>
        <p:nvPicPr>
          <p:cNvPr id="10" name="Grafik 9" descr="Regenszenerie mit einfarbiger Füllung">
            <a:extLst>
              <a:ext uri="{FF2B5EF4-FFF2-40B4-BE49-F238E27FC236}">
                <a16:creationId xmlns:a16="http://schemas.microsoft.com/office/drawing/2014/main" id="{FC5DE22C-1099-05DF-8F80-57AB158BB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000" y="1670384"/>
            <a:ext cx="2436824" cy="2436824"/>
          </a:xfrm>
          <a:prstGeom prst="rect">
            <a:avLst/>
          </a:prstGeom>
        </p:spPr>
      </p:pic>
      <p:pic>
        <p:nvPicPr>
          <p:cNvPr id="12" name="Grafik 11" descr="Fabrik mit einfarbiger Füllung">
            <a:extLst>
              <a:ext uri="{FF2B5EF4-FFF2-40B4-BE49-F238E27FC236}">
                <a16:creationId xmlns:a16="http://schemas.microsoft.com/office/drawing/2014/main" id="{7E5D5A1B-F717-B763-61B6-7EC2EABB68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7588" y="1773000"/>
            <a:ext cx="2436824" cy="2436820"/>
          </a:xfrm>
          <a:prstGeom prst="rect">
            <a:avLst/>
          </a:prstGeom>
        </p:spPr>
      </p:pic>
      <p:sp>
        <p:nvSpPr>
          <p:cNvPr id="13" name="Pfeil: nach rechts 12">
            <a:extLst>
              <a:ext uri="{FF2B5EF4-FFF2-40B4-BE49-F238E27FC236}">
                <a16:creationId xmlns:a16="http://schemas.microsoft.com/office/drawing/2014/main" id="{CD9C5907-23C7-0E1B-FE89-16AB22DC9100}"/>
              </a:ext>
            </a:extLst>
          </p:cNvPr>
          <p:cNvSpPr/>
          <p:nvPr/>
        </p:nvSpPr>
        <p:spPr>
          <a:xfrm>
            <a:off x="3864000" y="2637000"/>
            <a:ext cx="1224000" cy="93368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14" name="Pfeil: nach rechts 13">
            <a:extLst>
              <a:ext uri="{FF2B5EF4-FFF2-40B4-BE49-F238E27FC236}">
                <a16:creationId xmlns:a16="http://schemas.microsoft.com/office/drawing/2014/main" id="{87FDA3C1-9485-4758-CD58-013B61B18D86}"/>
              </a:ext>
            </a:extLst>
          </p:cNvPr>
          <p:cNvSpPr/>
          <p:nvPr/>
        </p:nvSpPr>
        <p:spPr>
          <a:xfrm>
            <a:off x="7176000" y="2637000"/>
            <a:ext cx="1440000" cy="93368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4" name="Rechteck: abgerundete Ecken 3">
            <a:extLst>
              <a:ext uri="{FF2B5EF4-FFF2-40B4-BE49-F238E27FC236}">
                <a16:creationId xmlns:a16="http://schemas.microsoft.com/office/drawing/2014/main" id="{9473EC9E-1CEC-77B5-E9FC-AA00607E04F9}"/>
              </a:ext>
            </a:extLst>
          </p:cNvPr>
          <p:cNvSpPr/>
          <p:nvPr/>
        </p:nvSpPr>
        <p:spPr>
          <a:xfrm>
            <a:off x="480000" y="1341000"/>
            <a:ext cx="11016000" cy="4752000"/>
          </a:xfrm>
          <a:prstGeom prst="roundRect">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7" name="Geschweifte Klammer rechts 6">
            <a:extLst>
              <a:ext uri="{FF2B5EF4-FFF2-40B4-BE49-F238E27FC236}">
                <a16:creationId xmlns:a16="http://schemas.microsoft.com/office/drawing/2014/main" id="{5343571C-1DC4-1883-A19B-AA8637D25056}"/>
              </a:ext>
            </a:extLst>
          </p:cNvPr>
          <p:cNvSpPr/>
          <p:nvPr/>
        </p:nvSpPr>
        <p:spPr>
          <a:xfrm rot="5400000">
            <a:off x="7872479" y="1620781"/>
            <a:ext cx="530479" cy="5708561"/>
          </a:xfrm>
          <a:prstGeom prst="rightBrace">
            <a:avLst>
              <a:gd name="adj1" fmla="val 29537"/>
              <a:gd name="adj2" fmla="val 50000"/>
            </a:avLst>
          </a:prstGeom>
          <a:ln w="34925">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01E9EC14-6B2A-27BA-BFD7-E334A6A8472C}"/>
              </a:ext>
            </a:extLst>
          </p:cNvPr>
          <p:cNvSpPr txBox="1"/>
          <p:nvPr/>
        </p:nvSpPr>
        <p:spPr>
          <a:xfrm>
            <a:off x="5736000" y="4874958"/>
            <a:ext cx="4824000" cy="714042"/>
          </a:xfrm>
          <a:prstGeom prst="rect">
            <a:avLst/>
          </a:prstGeom>
          <a:noFill/>
        </p:spPr>
        <p:txBody>
          <a:bodyPr wrap="square" lIns="0" tIns="0" rIns="0" bIns="0" rtlCol="0">
            <a:spAutoFit/>
          </a:bodyPr>
          <a:lstStyle/>
          <a:p>
            <a:pPr algn="ctr">
              <a:lnSpc>
                <a:spcPct val="120000"/>
              </a:lnSpc>
              <a:spcBef>
                <a:spcPts val="800"/>
              </a:spcBef>
            </a:pPr>
            <a:r>
              <a:rPr lang="en-GB" sz="2000" b="1" dirty="0">
                <a:solidFill>
                  <a:srgbClr val="FF9E1B"/>
                </a:solidFill>
              </a:rPr>
              <a:t>What are the projected environmental consequences of this undertaking?</a:t>
            </a:r>
          </a:p>
        </p:txBody>
      </p:sp>
    </p:spTree>
    <p:extLst>
      <p:ext uri="{BB962C8B-B14F-4D97-AF65-F5344CB8AC3E}">
        <p14:creationId xmlns:p14="http://schemas.microsoft.com/office/powerpoint/2010/main" val="39686954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23E33-A485-AB90-555A-6CBB6FFD17C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AE18AE-ED7F-5018-55DE-DAAD467A8912}"/>
              </a:ext>
            </a:extLst>
          </p:cNvPr>
          <p:cNvSpPr>
            <a:spLocks noGrp="1"/>
          </p:cNvSpPr>
          <p:nvPr>
            <p:ph type="sldNum" sz="quarter" idx="12"/>
          </p:nvPr>
        </p:nvSpPr>
        <p:spPr/>
        <p:txBody>
          <a:bodyPr/>
          <a:lstStyle/>
          <a:p>
            <a:fld id="{D836C0FE-70CA-4950-82D6-CF602CC2B770}" type="slidenum">
              <a:rPr lang="en-GB" smtClean="0"/>
              <a:t>100</a:t>
            </a:fld>
            <a:endParaRPr lang="en-GB" dirty="0"/>
          </a:p>
        </p:txBody>
      </p:sp>
      <p:sp>
        <p:nvSpPr>
          <p:cNvPr id="3" name="Titel 2">
            <a:extLst>
              <a:ext uri="{FF2B5EF4-FFF2-40B4-BE49-F238E27FC236}">
                <a16:creationId xmlns:a16="http://schemas.microsoft.com/office/drawing/2014/main" id="{8D18E8CA-3EF0-63AE-F3B8-9B2A978AD5D7}"/>
              </a:ext>
            </a:extLst>
          </p:cNvPr>
          <p:cNvSpPr>
            <a:spLocks noGrp="1"/>
          </p:cNvSpPr>
          <p:nvPr>
            <p:ph type="title"/>
          </p:nvPr>
        </p:nvSpPr>
        <p:spPr/>
        <p:txBody>
          <a:bodyPr/>
          <a:lstStyle/>
          <a:p>
            <a:r>
              <a:rPr lang="en-GB" dirty="0"/>
              <a:t>So …  Some more Steps to setting the Playfield</a:t>
            </a:r>
          </a:p>
        </p:txBody>
      </p:sp>
      <p:sp>
        <p:nvSpPr>
          <p:cNvPr id="5" name="Datumsplatzhalter 4">
            <a:extLst>
              <a:ext uri="{FF2B5EF4-FFF2-40B4-BE49-F238E27FC236}">
                <a16:creationId xmlns:a16="http://schemas.microsoft.com/office/drawing/2014/main" id="{C45DAF62-FCE4-EA54-B02D-ADD0DE92CA3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ACE642A-E907-3213-DAA9-7943C32A45C7}"/>
              </a:ext>
            </a:extLst>
          </p:cNvPr>
          <p:cNvSpPr>
            <a:spLocks noGrp="1"/>
          </p:cNvSpPr>
          <p:nvPr>
            <p:ph type="ftr" sz="quarter" idx="11"/>
          </p:nvPr>
        </p:nvSpPr>
        <p:spPr/>
        <p:txBody>
          <a:bodyPr/>
          <a:lstStyle/>
          <a:p>
            <a:r>
              <a:rPr lang="en-GB" dirty="0"/>
              <a:t>KMH / SEM</a:t>
            </a:r>
          </a:p>
        </p:txBody>
      </p:sp>
      <p:pic>
        <p:nvPicPr>
          <p:cNvPr id="10" name="Grafik 9" descr="Regenszenerie mit einfarbiger Füllung">
            <a:extLst>
              <a:ext uri="{FF2B5EF4-FFF2-40B4-BE49-F238E27FC236}">
                <a16:creationId xmlns:a16="http://schemas.microsoft.com/office/drawing/2014/main" id="{D8219653-C50F-39CB-D5DB-6CDF4C09FD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2001" y="2300687"/>
            <a:ext cx="3671999" cy="3671999"/>
          </a:xfrm>
          <a:prstGeom prst="rect">
            <a:avLst/>
          </a:prstGeom>
        </p:spPr>
      </p:pic>
      <p:pic>
        <p:nvPicPr>
          <p:cNvPr id="9" name="Grafik 8">
            <a:extLst>
              <a:ext uri="{FF2B5EF4-FFF2-40B4-BE49-F238E27FC236}">
                <a16:creationId xmlns:a16="http://schemas.microsoft.com/office/drawing/2014/main" id="{D3564D6A-6C05-2591-742C-6973422F61B9}"/>
              </a:ext>
            </a:extLst>
          </p:cNvPr>
          <p:cNvPicPr>
            <a:picLocks noChangeAspect="1"/>
          </p:cNvPicPr>
          <p:nvPr/>
        </p:nvPicPr>
        <p:blipFill>
          <a:blip r:embed="rId4"/>
          <a:stretch>
            <a:fillRect/>
          </a:stretch>
        </p:blipFill>
        <p:spPr>
          <a:xfrm>
            <a:off x="7220325" y="2480787"/>
            <a:ext cx="1302072" cy="1267807"/>
          </a:xfrm>
          <a:prstGeom prst="rect">
            <a:avLst/>
          </a:prstGeom>
        </p:spPr>
      </p:pic>
      <p:grpSp>
        <p:nvGrpSpPr>
          <p:cNvPr id="17" name="Gruppieren 16">
            <a:extLst>
              <a:ext uri="{FF2B5EF4-FFF2-40B4-BE49-F238E27FC236}">
                <a16:creationId xmlns:a16="http://schemas.microsoft.com/office/drawing/2014/main" id="{E9F25DD8-EB83-1828-9D1A-590F61EC10BC}"/>
              </a:ext>
            </a:extLst>
          </p:cNvPr>
          <p:cNvGrpSpPr/>
          <p:nvPr/>
        </p:nvGrpSpPr>
        <p:grpSpPr>
          <a:xfrm>
            <a:off x="6652949" y="2844432"/>
            <a:ext cx="2436824" cy="2436820"/>
            <a:chOff x="5376000" y="2593193"/>
            <a:chExt cx="2436824" cy="2436820"/>
          </a:xfrm>
        </p:grpSpPr>
        <p:pic>
          <p:nvPicPr>
            <p:cNvPr id="16" name="Grafik 15">
              <a:extLst>
                <a:ext uri="{FF2B5EF4-FFF2-40B4-BE49-F238E27FC236}">
                  <a16:creationId xmlns:a16="http://schemas.microsoft.com/office/drawing/2014/main" id="{5299DA20-5E1B-1FFA-264A-A0F42FB81E68}"/>
                </a:ext>
              </a:extLst>
            </p:cNvPr>
            <p:cNvPicPr>
              <a:picLocks noChangeAspect="1"/>
            </p:cNvPicPr>
            <p:nvPr/>
          </p:nvPicPr>
          <p:blipFill>
            <a:blip r:embed="rId5"/>
            <a:stretch>
              <a:fillRect/>
            </a:stretch>
          </p:blipFill>
          <p:spPr>
            <a:xfrm>
              <a:off x="5833599" y="4187971"/>
              <a:ext cx="1532382" cy="401136"/>
            </a:xfrm>
            <a:prstGeom prst="rect">
              <a:avLst/>
            </a:prstGeom>
          </p:spPr>
        </p:pic>
        <p:pic>
          <p:nvPicPr>
            <p:cNvPr id="12" name="Grafik 11" descr="Fabrik mit einfarbiger Füllung">
              <a:extLst>
                <a:ext uri="{FF2B5EF4-FFF2-40B4-BE49-F238E27FC236}">
                  <a16:creationId xmlns:a16="http://schemas.microsoft.com/office/drawing/2014/main" id="{8E5F24F2-33D7-EDD1-20CC-46773DE7BF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6000" y="2593193"/>
              <a:ext cx="2436824" cy="2436820"/>
            </a:xfrm>
            <a:prstGeom prst="rect">
              <a:avLst/>
            </a:prstGeom>
          </p:spPr>
        </p:pic>
      </p:grpSp>
      <p:pic>
        <p:nvPicPr>
          <p:cNvPr id="18" name="Grafik 17" descr="Fabrik mit einfarbiger Füllung">
            <a:extLst>
              <a:ext uri="{FF2B5EF4-FFF2-40B4-BE49-F238E27FC236}">
                <a16:creationId xmlns:a16="http://schemas.microsoft.com/office/drawing/2014/main" id="{06E7C90F-9021-A7DB-3ABA-B6F82AB533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859F530E-87AE-AB06-30F1-2CE279B6F2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6A0144FA-A7B5-FB5B-FC06-D321DB4A17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4A6BDD42-4A9B-184B-5D02-239132FFBE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147DDCC1-A105-DA22-DCFD-2D43BDDA14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1D75E410-B902-8E8C-0E69-6073F7391392}"/>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B0C9DD81-0E37-3C0F-E7FE-8EE2354D85AC}"/>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13544833-4F27-DED2-5399-F572A6EA192A}"/>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448C0D6F-E5FB-3758-2861-DAC7BF8512EF}"/>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ED1D5781-1DE0-41EB-F3DA-103110367A52}"/>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6E805902-DA2A-401F-59DB-92E346B395B8}"/>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05E90EBF-C28F-A918-1662-4798D516E91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CF749605-D434-B997-EDBC-AA935A6D6347}"/>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92093129-0755-64B2-B267-3547C45564D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0C8F6DCC-3779-FB5A-38C9-2240B0E0D3B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7BE6EDA1-BA35-DD19-D27F-B960E4AF860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B4D04A90-5187-7B62-D84D-67EAB3B3479C}"/>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292C2828-B2F2-7318-2478-63A1419AD164}"/>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490773AC-996D-9CE0-5BEA-9C8F96A986C7}"/>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0F973182-858B-4ABD-DB9A-C15092522ECF}"/>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9" name="Wolke 38">
            <a:extLst>
              <a:ext uri="{FF2B5EF4-FFF2-40B4-BE49-F238E27FC236}">
                <a16:creationId xmlns:a16="http://schemas.microsoft.com/office/drawing/2014/main" id="{B8D3B275-74B2-0F09-6797-9FCD08BC4139}"/>
              </a:ext>
            </a:extLst>
          </p:cNvPr>
          <p:cNvSpPr/>
          <p:nvPr/>
        </p:nvSpPr>
        <p:spPr>
          <a:xfrm>
            <a:off x="7136559" y="1331461"/>
            <a:ext cx="1255792" cy="1034182"/>
          </a:xfrm>
          <a:prstGeom prst="cloud">
            <a:avLst/>
          </a:prstGeom>
          <a:noFill/>
          <a:ln w="34925" cap="rnd">
            <a:solidFill>
              <a:schemeClr val="tx2"/>
            </a:solidFill>
            <a:prstDash val="sysDo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0" name="Wolke 39">
            <a:extLst>
              <a:ext uri="{FF2B5EF4-FFF2-40B4-BE49-F238E27FC236}">
                <a16:creationId xmlns:a16="http://schemas.microsoft.com/office/drawing/2014/main" id="{BC171CBA-3FAE-DF0A-BE78-C0301CFE9E0E}"/>
              </a:ext>
            </a:extLst>
          </p:cNvPr>
          <p:cNvSpPr/>
          <p:nvPr/>
        </p:nvSpPr>
        <p:spPr>
          <a:xfrm>
            <a:off x="7055676" y="2709250"/>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1" name="Wolke 40">
            <a:extLst>
              <a:ext uri="{FF2B5EF4-FFF2-40B4-BE49-F238E27FC236}">
                <a16:creationId xmlns:a16="http://schemas.microsoft.com/office/drawing/2014/main" id="{C436472D-6D78-25BB-C0F0-B1391978BAFC}"/>
              </a:ext>
            </a:extLst>
          </p:cNvPr>
          <p:cNvSpPr/>
          <p:nvPr/>
        </p:nvSpPr>
        <p:spPr>
          <a:xfrm>
            <a:off x="7064256" y="2201906"/>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pic>
        <p:nvPicPr>
          <p:cNvPr id="42" name="Grafik 41" descr="Schließen mit einfarbiger Füllung">
            <a:extLst>
              <a:ext uri="{FF2B5EF4-FFF2-40B4-BE49-F238E27FC236}">
                <a16:creationId xmlns:a16="http://schemas.microsoft.com/office/drawing/2014/main" id="{D4E77599-C1B7-0B13-1491-543DBC58FF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70749" y="1427523"/>
            <a:ext cx="773016" cy="773016"/>
          </a:xfrm>
          <a:prstGeom prst="rect">
            <a:avLst/>
          </a:prstGeom>
        </p:spPr>
      </p:pic>
      <p:pic>
        <p:nvPicPr>
          <p:cNvPr id="44" name="Grafik 43" descr="Kipper mit einfarbiger Füllung">
            <a:extLst>
              <a:ext uri="{FF2B5EF4-FFF2-40B4-BE49-F238E27FC236}">
                <a16:creationId xmlns:a16="http://schemas.microsoft.com/office/drawing/2014/main" id="{13D8845D-645D-645B-C65E-FCD0234A227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81121" y="4650701"/>
            <a:ext cx="914400" cy="914400"/>
          </a:xfrm>
          <a:prstGeom prst="rect">
            <a:avLst/>
          </a:prstGeom>
        </p:spPr>
      </p:pic>
      <p:pic>
        <p:nvPicPr>
          <p:cNvPr id="46" name="Grafik 45" descr="Kipper Silhouette">
            <a:extLst>
              <a:ext uri="{FF2B5EF4-FFF2-40B4-BE49-F238E27FC236}">
                <a16:creationId xmlns:a16="http://schemas.microsoft.com/office/drawing/2014/main" id="{FCB57BFA-5094-D71F-A258-7D647F27E38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474955" y="4650701"/>
            <a:ext cx="914400" cy="914400"/>
          </a:xfrm>
          <a:prstGeom prst="rect">
            <a:avLst/>
          </a:prstGeom>
        </p:spPr>
      </p:pic>
      <p:pic>
        <p:nvPicPr>
          <p:cNvPr id="47" name="Grafik 46" descr="Kipper mit einfarbiger Füllung">
            <a:extLst>
              <a:ext uri="{FF2B5EF4-FFF2-40B4-BE49-F238E27FC236}">
                <a16:creationId xmlns:a16="http://schemas.microsoft.com/office/drawing/2014/main" id="{AB85AFE9-0602-3FE3-DB1A-41CF961A162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87287" y="4650701"/>
            <a:ext cx="914400" cy="914400"/>
          </a:xfrm>
          <a:prstGeom prst="rect">
            <a:avLst/>
          </a:prstGeom>
        </p:spPr>
      </p:pic>
      <p:pic>
        <p:nvPicPr>
          <p:cNvPr id="48" name="Grafik 47" descr="Schließen mit einfarbiger Füllung">
            <a:extLst>
              <a:ext uri="{FF2B5EF4-FFF2-40B4-BE49-F238E27FC236}">
                <a16:creationId xmlns:a16="http://schemas.microsoft.com/office/drawing/2014/main" id="{6925EEB5-E868-3B6F-1ADB-3C140C7530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48000" y="4869000"/>
            <a:ext cx="477802" cy="477802"/>
          </a:xfrm>
          <a:prstGeom prst="rect">
            <a:avLst/>
          </a:prstGeom>
        </p:spPr>
      </p:pic>
      <p:pic>
        <p:nvPicPr>
          <p:cNvPr id="50" name="Grafik 49" descr="Megafon1 mit einfarbiger Füllung">
            <a:extLst>
              <a:ext uri="{FF2B5EF4-FFF2-40B4-BE49-F238E27FC236}">
                <a16:creationId xmlns:a16="http://schemas.microsoft.com/office/drawing/2014/main" id="{7055EC09-85BD-7B74-95C5-C2EC3C2E8FE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5617035" y="1908443"/>
            <a:ext cx="914400" cy="914400"/>
          </a:xfrm>
          <a:prstGeom prst="rect">
            <a:avLst/>
          </a:prstGeom>
        </p:spPr>
      </p:pic>
      <p:pic>
        <p:nvPicPr>
          <p:cNvPr id="52" name="Grafik 51" descr="Megafon1 Silhouette">
            <a:extLst>
              <a:ext uri="{FF2B5EF4-FFF2-40B4-BE49-F238E27FC236}">
                <a16:creationId xmlns:a16="http://schemas.microsoft.com/office/drawing/2014/main" id="{EF11EB0B-7D72-9AD9-0419-7C25BB58714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5617035" y="3222286"/>
            <a:ext cx="914400" cy="914400"/>
          </a:xfrm>
          <a:prstGeom prst="rect">
            <a:avLst/>
          </a:prstGeom>
        </p:spPr>
      </p:pic>
      <p:pic>
        <p:nvPicPr>
          <p:cNvPr id="53" name="Grafik 52" descr="Megafon1 mit einfarbiger Füllung">
            <a:extLst>
              <a:ext uri="{FF2B5EF4-FFF2-40B4-BE49-F238E27FC236}">
                <a16:creationId xmlns:a16="http://schemas.microsoft.com/office/drawing/2014/main" id="{45D22353-3821-EC8F-8BB4-FB2A3448156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5617035" y="2565365"/>
            <a:ext cx="914400" cy="914400"/>
          </a:xfrm>
          <a:prstGeom prst="rect">
            <a:avLst/>
          </a:prstGeom>
        </p:spPr>
      </p:pic>
      <p:pic>
        <p:nvPicPr>
          <p:cNvPr id="54" name="Grafik 53" descr="Schließen mit einfarbiger Füllung">
            <a:extLst>
              <a:ext uri="{FF2B5EF4-FFF2-40B4-BE49-F238E27FC236}">
                <a16:creationId xmlns:a16="http://schemas.microsoft.com/office/drawing/2014/main" id="{C3009581-1962-70C0-23B8-09B307D659A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99745" y="3488007"/>
            <a:ext cx="477802" cy="477802"/>
          </a:xfrm>
          <a:prstGeom prst="rect">
            <a:avLst/>
          </a:prstGeom>
        </p:spPr>
      </p:pic>
      <p:pic>
        <p:nvPicPr>
          <p:cNvPr id="55" name="Inhaltsplatzhalter 7" descr="Person mit Idee mit einfarbiger Füllung">
            <a:extLst>
              <a:ext uri="{FF2B5EF4-FFF2-40B4-BE49-F238E27FC236}">
                <a16:creationId xmlns:a16="http://schemas.microsoft.com/office/drawing/2014/main" id="{8E318B87-7FDE-C4D0-B748-2F1A0C87E31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bwMode="gray">
          <a:xfrm>
            <a:off x="222878" y="1897478"/>
            <a:ext cx="4020644" cy="4020644"/>
          </a:xfrm>
          <a:prstGeom prst="rect">
            <a:avLst/>
          </a:prstGeom>
        </p:spPr>
      </p:pic>
      <p:pic>
        <p:nvPicPr>
          <p:cNvPr id="61" name="Grafik 60" descr="Baseballkappe mit einfarbiger Füllung">
            <a:extLst>
              <a:ext uri="{FF2B5EF4-FFF2-40B4-BE49-F238E27FC236}">
                <a16:creationId xmlns:a16="http://schemas.microsoft.com/office/drawing/2014/main" id="{5A123280-2402-2F7C-4C7F-B97D44C9C8E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104" y="3565876"/>
            <a:ext cx="1032035" cy="1032035"/>
          </a:xfrm>
          <a:prstGeom prst="rect">
            <a:avLst/>
          </a:prstGeom>
        </p:spPr>
      </p:pic>
      <p:pic>
        <p:nvPicPr>
          <p:cNvPr id="63" name="Grafik 62" descr="Sonnenbrillengesichtskontur Silhouette">
            <a:extLst>
              <a:ext uri="{FF2B5EF4-FFF2-40B4-BE49-F238E27FC236}">
                <a16:creationId xmlns:a16="http://schemas.microsoft.com/office/drawing/2014/main" id="{AD6C6B1D-98BB-D4E3-3C07-4653D2BAF4F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rot="933696">
            <a:off x="9549633" y="762444"/>
            <a:ext cx="914400" cy="914400"/>
          </a:xfrm>
          <a:prstGeom prst="rect">
            <a:avLst/>
          </a:prstGeom>
        </p:spPr>
      </p:pic>
      <p:pic>
        <p:nvPicPr>
          <p:cNvPr id="65" name="Grafik 64" descr="Sonne Silhouette">
            <a:extLst>
              <a:ext uri="{FF2B5EF4-FFF2-40B4-BE49-F238E27FC236}">
                <a16:creationId xmlns:a16="http://schemas.microsoft.com/office/drawing/2014/main" id="{D4E03346-2BA6-7428-95C8-2970ABD7F7D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37666" y="450477"/>
            <a:ext cx="1538334" cy="1538334"/>
          </a:xfrm>
          <a:prstGeom prst="rect">
            <a:avLst/>
          </a:prstGeom>
        </p:spPr>
      </p:pic>
      <p:pic>
        <p:nvPicPr>
          <p:cNvPr id="7" name="Grafik 6">
            <a:extLst>
              <a:ext uri="{FF2B5EF4-FFF2-40B4-BE49-F238E27FC236}">
                <a16:creationId xmlns:a16="http://schemas.microsoft.com/office/drawing/2014/main" id="{BCD68162-49E3-5867-6BAB-2B956D555D68}"/>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8775758" y="1053000"/>
            <a:ext cx="1390476" cy="1276190"/>
          </a:xfrm>
          <a:prstGeom prst="rect">
            <a:avLst/>
          </a:prstGeom>
        </p:spPr>
      </p:pic>
      <p:pic>
        <p:nvPicPr>
          <p:cNvPr id="4" name="Grafik 3" descr="Abfall mit einfarbiger Füllung">
            <a:extLst>
              <a:ext uri="{FF2B5EF4-FFF2-40B4-BE49-F238E27FC236}">
                <a16:creationId xmlns:a16="http://schemas.microsoft.com/office/drawing/2014/main" id="{D972B078-F9B6-65F6-ADD1-DE77EDB9E9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43922" y="5029667"/>
            <a:ext cx="585196" cy="585196"/>
          </a:xfrm>
          <a:prstGeom prst="rect">
            <a:avLst/>
          </a:prstGeom>
        </p:spPr>
      </p:pic>
      <p:pic>
        <p:nvPicPr>
          <p:cNvPr id="8" name="Grafik 7" descr="Toter Fisch Skelett mit einfarbiger Füllung">
            <a:extLst>
              <a:ext uri="{FF2B5EF4-FFF2-40B4-BE49-F238E27FC236}">
                <a16:creationId xmlns:a16="http://schemas.microsoft.com/office/drawing/2014/main" id="{079C6EA7-B248-4531-AFFE-913DF779BDC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9139989" y="5029667"/>
            <a:ext cx="740517" cy="740517"/>
          </a:xfrm>
          <a:prstGeom prst="rect">
            <a:avLst/>
          </a:prstGeom>
        </p:spPr>
      </p:pic>
      <p:pic>
        <p:nvPicPr>
          <p:cNvPr id="14" name="Grafik 13" descr="Welkender Baum mit einfarbiger Füllung">
            <a:extLst>
              <a:ext uri="{FF2B5EF4-FFF2-40B4-BE49-F238E27FC236}">
                <a16:creationId xmlns:a16="http://schemas.microsoft.com/office/drawing/2014/main" id="{066E83DA-0C89-5E4C-812D-5F0F39BFB7BB}"/>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8949334" y="4123100"/>
            <a:ext cx="1009862" cy="1009862"/>
          </a:xfrm>
          <a:prstGeom prst="rect">
            <a:avLst/>
          </a:prstGeom>
        </p:spPr>
      </p:pic>
      <p:sp>
        <p:nvSpPr>
          <p:cNvPr id="31" name="Pfeil: gebogen 30">
            <a:extLst>
              <a:ext uri="{FF2B5EF4-FFF2-40B4-BE49-F238E27FC236}">
                <a16:creationId xmlns:a16="http://schemas.microsoft.com/office/drawing/2014/main" id="{2B811510-5D40-4432-20CF-97AF235C5CAF}"/>
              </a:ext>
            </a:extLst>
          </p:cNvPr>
          <p:cNvSpPr/>
          <p:nvPr/>
        </p:nvSpPr>
        <p:spPr>
          <a:xfrm flipV="1">
            <a:off x="7783725" y="4846702"/>
            <a:ext cx="757980" cy="718399"/>
          </a:xfrm>
          <a:prstGeom prst="ben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solidFill>
                <a:schemeClr val="tx1"/>
              </a:solidFill>
            </a:endParaRPr>
          </a:p>
        </p:txBody>
      </p:sp>
      <p:pic>
        <p:nvPicPr>
          <p:cNvPr id="11" name="Grafik 10" descr="Schließen mit einfarbiger Füllung">
            <a:extLst>
              <a:ext uri="{FF2B5EF4-FFF2-40B4-BE49-F238E27FC236}">
                <a16:creationId xmlns:a16="http://schemas.microsoft.com/office/drawing/2014/main" id="{DA9D1887-EBE4-8875-D113-794DEC0D66B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30166" y="4334885"/>
            <a:ext cx="773016" cy="773016"/>
          </a:xfrm>
          <a:prstGeom prst="rect">
            <a:avLst/>
          </a:prstGeom>
        </p:spPr>
      </p:pic>
      <p:pic>
        <p:nvPicPr>
          <p:cNvPr id="13" name="Grafik 12" descr="Schließen mit einfarbiger Füllung">
            <a:extLst>
              <a:ext uri="{FF2B5EF4-FFF2-40B4-BE49-F238E27FC236}">
                <a16:creationId xmlns:a16="http://schemas.microsoft.com/office/drawing/2014/main" id="{9FCAE04B-15C7-6CCA-2CD3-2DD2C1B3843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77551" y="4998333"/>
            <a:ext cx="773016" cy="773016"/>
          </a:xfrm>
          <a:prstGeom prst="rect">
            <a:avLst/>
          </a:prstGeom>
        </p:spPr>
      </p:pic>
    </p:spTree>
    <p:extLst>
      <p:ext uri="{BB962C8B-B14F-4D97-AF65-F5344CB8AC3E}">
        <p14:creationId xmlns:p14="http://schemas.microsoft.com/office/powerpoint/2010/main" val="39508049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7A8A6-1B74-C416-657E-A75A66FF5A9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E2950E6-41EB-5836-ADF2-2F747B789D70}"/>
              </a:ext>
            </a:extLst>
          </p:cNvPr>
          <p:cNvSpPr>
            <a:spLocks noGrp="1"/>
          </p:cNvSpPr>
          <p:nvPr>
            <p:ph type="sldNum" sz="quarter" idx="12"/>
          </p:nvPr>
        </p:nvSpPr>
        <p:spPr/>
        <p:txBody>
          <a:bodyPr/>
          <a:lstStyle/>
          <a:p>
            <a:fld id="{D836C0FE-70CA-4950-82D6-CF602CC2B770}" type="slidenum">
              <a:rPr lang="en-GB" smtClean="0"/>
              <a:t>101</a:t>
            </a:fld>
            <a:endParaRPr lang="en-GB" dirty="0"/>
          </a:p>
        </p:txBody>
      </p:sp>
      <p:sp>
        <p:nvSpPr>
          <p:cNvPr id="3" name="Titel 2">
            <a:extLst>
              <a:ext uri="{FF2B5EF4-FFF2-40B4-BE49-F238E27FC236}">
                <a16:creationId xmlns:a16="http://schemas.microsoft.com/office/drawing/2014/main" id="{4B876AA1-DD7A-BFF6-0260-22E72B59C22F}"/>
              </a:ext>
            </a:extLst>
          </p:cNvPr>
          <p:cNvSpPr>
            <a:spLocks noGrp="1"/>
          </p:cNvSpPr>
          <p:nvPr>
            <p:ph type="title"/>
          </p:nvPr>
        </p:nvSpPr>
        <p:spPr/>
        <p:txBody>
          <a:bodyPr/>
          <a:lstStyle/>
          <a:p>
            <a:r>
              <a:rPr lang="en-GB" dirty="0"/>
              <a:t>What’s Next?</a:t>
            </a:r>
          </a:p>
        </p:txBody>
      </p:sp>
      <p:graphicFrame>
        <p:nvGraphicFramePr>
          <p:cNvPr id="7" name="Inhaltsplatzhalter 6">
            <a:extLst>
              <a:ext uri="{FF2B5EF4-FFF2-40B4-BE49-F238E27FC236}">
                <a16:creationId xmlns:a16="http://schemas.microsoft.com/office/drawing/2014/main" id="{659DB3B9-1EF8-E806-244C-3B3BD427E676}"/>
              </a:ext>
            </a:extLst>
          </p:cNvPr>
          <p:cNvGraphicFramePr>
            <a:graphicFrameLocks noGrp="1"/>
          </p:cNvGraphicFramePr>
          <p:nvPr>
            <p:ph idx="1"/>
          </p:nvPr>
        </p:nvGraphicFramePr>
        <p:xfrm>
          <a:off x="696000" y="1029848"/>
          <a:ext cx="8928100" cy="5351152"/>
        </p:xfrm>
        <a:graphic>
          <a:graphicData uri="http://schemas.openxmlformats.org/drawingml/2006/table">
            <a:tbl>
              <a:tblPr firstRow="1" bandRow="1">
                <a:tableStyleId>{5C22544A-7EE6-4342-B048-85BDC9FD1C3A}</a:tableStyleId>
              </a:tblPr>
              <a:tblGrid>
                <a:gridCol w="1656675">
                  <a:extLst>
                    <a:ext uri="{9D8B030D-6E8A-4147-A177-3AD203B41FA5}">
                      <a16:colId xmlns:a16="http://schemas.microsoft.com/office/drawing/2014/main" val="1260584619"/>
                    </a:ext>
                  </a:extLst>
                </a:gridCol>
                <a:gridCol w="1728000">
                  <a:extLst>
                    <a:ext uri="{9D8B030D-6E8A-4147-A177-3AD203B41FA5}">
                      <a16:colId xmlns:a16="http://schemas.microsoft.com/office/drawing/2014/main" val="680858055"/>
                    </a:ext>
                  </a:extLst>
                </a:gridCol>
                <a:gridCol w="3096000">
                  <a:extLst>
                    <a:ext uri="{9D8B030D-6E8A-4147-A177-3AD203B41FA5}">
                      <a16:colId xmlns:a16="http://schemas.microsoft.com/office/drawing/2014/main" val="1837384622"/>
                    </a:ext>
                  </a:extLst>
                </a:gridCol>
                <a:gridCol w="2447425">
                  <a:extLst>
                    <a:ext uri="{9D8B030D-6E8A-4147-A177-3AD203B41FA5}">
                      <a16:colId xmlns:a16="http://schemas.microsoft.com/office/drawing/2014/main" val="3066581058"/>
                    </a:ext>
                  </a:extLst>
                </a:gridCol>
              </a:tblGrid>
              <a:tr h="526736">
                <a:tc>
                  <a:txBody>
                    <a:bodyPr/>
                    <a:lstStyle/>
                    <a:p>
                      <a:endParaRPr lang="en-GB" sz="2400" dirty="0"/>
                    </a:p>
                  </a:txBody>
                  <a:tcPr>
                    <a:solidFill>
                      <a:schemeClr val="bg1"/>
                    </a:solidFill>
                  </a:tcPr>
                </a:tc>
                <a:tc gridSpan="3">
                  <a:txBody>
                    <a:bodyPr/>
                    <a:lstStyle/>
                    <a:p>
                      <a:pPr algn="ctr"/>
                      <a:r>
                        <a:rPr lang="en-GB" sz="2400" dirty="0"/>
                        <a:t>Focus on …</a:t>
                      </a:r>
                    </a:p>
                  </a:txBody>
                  <a:tcPr anchor="ctr"/>
                </a:tc>
                <a:tc hMerge="1">
                  <a:txBody>
                    <a:bodyPr/>
                    <a:lstStyle/>
                    <a:p>
                      <a:pPr algn="ctr"/>
                      <a:endParaRPr lang="en-GB" sz="2400" dirty="0"/>
                    </a:p>
                  </a:txBody>
                  <a:tcPr anchor="ctr"/>
                </a:tc>
                <a:tc hMerge="1">
                  <a:txBody>
                    <a:bodyPr/>
                    <a:lstStyle/>
                    <a:p>
                      <a:pPr algn="ctr"/>
                      <a:endParaRPr lang="en-GB" sz="2400" dirty="0"/>
                    </a:p>
                  </a:txBody>
                  <a:tcPr anchor="ctr"/>
                </a:tc>
                <a:extLst>
                  <a:ext uri="{0D108BD9-81ED-4DB2-BD59-A6C34878D82A}">
                    <a16:rowId xmlns:a16="http://schemas.microsoft.com/office/drawing/2014/main" val="628977917"/>
                  </a:ext>
                </a:extLst>
              </a:tr>
              <a:tr h="526736">
                <a:tc>
                  <a:txBody>
                    <a:bodyPr/>
                    <a:lstStyle/>
                    <a:p>
                      <a:endParaRPr lang="en-GB" sz="2400" dirty="0"/>
                    </a:p>
                  </a:txBody>
                  <a:tcPr>
                    <a:solidFill>
                      <a:schemeClr val="bg1"/>
                    </a:solidFill>
                  </a:tcPr>
                </a:tc>
                <a:tc>
                  <a:txBody>
                    <a:bodyPr/>
                    <a:lstStyle/>
                    <a:p>
                      <a:pPr algn="ctr"/>
                      <a:r>
                        <a:rPr lang="en-GB" sz="2400" b="1" dirty="0">
                          <a:solidFill>
                            <a:schemeClr val="bg1"/>
                          </a:solidFill>
                        </a:rPr>
                        <a:t>Substance</a:t>
                      </a:r>
                    </a:p>
                  </a:txBody>
                  <a:tcPr anchor="ctr">
                    <a:solidFill>
                      <a:srgbClr val="768692"/>
                    </a:solidFill>
                  </a:tcPr>
                </a:tc>
                <a:tc>
                  <a:txBody>
                    <a:bodyPr/>
                    <a:lstStyle/>
                    <a:p>
                      <a:pPr algn="ctr"/>
                      <a:endParaRPr lang="en-GB" sz="2400" b="1" dirty="0">
                        <a:solidFill>
                          <a:schemeClr val="bg1"/>
                        </a:solidFill>
                      </a:endParaRPr>
                    </a:p>
                  </a:txBody>
                  <a:tcPr anchor="ctr">
                    <a:solidFill>
                      <a:srgbClr val="768692"/>
                    </a:solidFill>
                  </a:tcPr>
                </a:tc>
                <a:tc>
                  <a:txBody>
                    <a:bodyPr/>
                    <a:lstStyle/>
                    <a:p>
                      <a:pPr algn="ctr"/>
                      <a:r>
                        <a:rPr lang="en-GB" sz="2400" b="1" dirty="0">
                          <a:solidFill>
                            <a:schemeClr val="bg1"/>
                          </a:solidFill>
                        </a:rPr>
                        <a:t>Procedure</a:t>
                      </a:r>
                    </a:p>
                  </a:txBody>
                  <a:tcPr anchor="ctr">
                    <a:solidFill>
                      <a:srgbClr val="768692"/>
                    </a:solidFill>
                  </a:tcPr>
                </a:tc>
                <a:extLst>
                  <a:ext uri="{0D108BD9-81ED-4DB2-BD59-A6C34878D82A}">
                    <a16:rowId xmlns:a16="http://schemas.microsoft.com/office/drawing/2014/main" val="1500672496"/>
                  </a:ext>
                </a:extLst>
              </a:tr>
              <a:tr h="1805888">
                <a:tc>
                  <a:txBody>
                    <a:bodyPr/>
                    <a:lstStyle/>
                    <a:p>
                      <a:r>
                        <a:rPr lang="en-GB" sz="2400" b="1" dirty="0">
                          <a:solidFill>
                            <a:schemeClr val="bg1"/>
                          </a:solidFill>
                        </a:rPr>
                        <a:t>Voluntary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4150901256"/>
                  </a:ext>
                </a:extLst>
              </a:tr>
              <a:tr h="2266753">
                <a:tc>
                  <a:txBody>
                    <a:bodyPr/>
                    <a:lstStyle/>
                    <a:p>
                      <a:r>
                        <a:rPr lang="en-GB" sz="2400" b="1" dirty="0">
                          <a:solidFill>
                            <a:schemeClr val="bg1"/>
                          </a:solidFill>
                        </a:rPr>
                        <a:t>Mandatory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br>
                        <a:rPr lang="en-GB" sz="2400" dirty="0"/>
                      </a:br>
                      <a:endParaRPr lang="en-GB" sz="6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984159702"/>
                  </a:ext>
                </a:extLst>
              </a:tr>
            </a:tbl>
          </a:graphicData>
        </a:graphic>
      </p:graphicFrame>
      <p:sp>
        <p:nvSpPr>
          <p:cNvPr id="5" name="Datumsplatzhalter 4">
            <a:extLst>
              <a:ext uri="{FF2B5EF4-FFF2-40B4-BE49-F238E27FC236}">
                <a16:creationId xmlns:a16="http://schemas.microsoft.com/office/drawing/2014/main" id="{E8964B4B-1835-7653-062E-65434D418CE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A1B46BB-854F-2578-4E08-FE1B1C7329AB}"/>
              </a:ext>
            </a:extLst>
          </p:cNvPr>
          <p:cNvSpPr>
            <a:spLocks noGrp="1"/>
          </p:cNvSpPr>
          <p:nvPr>
            <p:ph type="ftr" sz="quarter" idx="11"/>
          </p:nvPr>
        </p:nvSpPr>
        <p:spPr/>
        <p:txBody>
          <a:bodyPr/>
          <a:lstStyle/>
          <a:p>
            <a:r>
              <a:rPr lang="en-GB" dirty="0"/>
              <a:t>KMH / SEM</a:t>
            </a:r>
          </a:p>
        </p:txBody>
      </p:sp>
      <p:sp>
        <p:nvSpPr>
          <p:cNvPr id="4" name="Rechteck: abgerundete Ecken 3">
            <a:extLst>
              <a:ext uri="{FF2B5EF4-FFF2-40B4-BE49-F238E27FC236}">
                <a16:creationId xmlns:a16="http://schemas.microsoft.com/office/drawing/2014/main" id="{7A49FA9B-A8BC-9FF2-0EE4-47B25020E884}"/>
              </a:ext>
            </a:extLst>
          </p:cNvPr>
          <p:cNvSpPr/>
          <p:nvPr/>
        </p:nvSpPr>
        <p:spPr>
          <a:xfrm>
            <a:off x="7632675" y="5300184"/>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 Impact Assessment (EIA)</a:t>
            </a:r>
          </a:p>
        </p:txBody>
      </p:sp>
      <p:sp>
        <p:nvSpPr>
          <p:cNvPr id="8" name="Rechteck: abgerundete Ecken 7">
            <a:extLst>
              <a:ext uri="{FF2B5EF4-FFF2-40B4-BE49-F238E27FC236}">
                <a16:creationId xmlns:a16="http://schemas.microsoft.com/office/drawing/2014/main" id="{5EBF98EE-6F42-FE5B-4797-35477AC119FC}"/>
              </a:ext>
            </a:extLst>
          </p:cNvPr>
          <p:cNvSpPr/>
          <p:nvPr/>
        </p:nvSpPr>
        <p:spPr>
          <a:xfrm>
            <a:off x="8230361" y="3716184"/>
            <a:ext cx="1105639"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ISO 14001 EMAS</a:t>
            </a:r>
          </a:p>
        </p:txBody>
      </p:sp>
      <p:sp>
        <p:nvSpPr>
          <p:cNvPr id="9" name="Rechteck: abgerundete Ecken 8">
            <a:extLst>
              <a:ext uri="{FF2B5EF4-FFF2-40B4-BE49-F238E27FC236}">
                <a16:creationId xmlns:a16="http://schemas.microsoft.com/office/drawing/2014/main" id="{5DD76EB5-F3AE-26A7-AF6D-09F449475232}"/>
              </a:ext>
            </a:extLst>
          </p:cNvPr>
          <p:cNvSpPr/>
          <p:nvPr/>
        </p:nvSpPr>
        <p:spPr>
          <a:xfrm>
            <a:off x="7609268" y="2476259"/>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Life Cycle Assessment</a:t>
            </a:r>
          </a:p>
        </p:txBody>
      </p:sp>
      <p:sp>
        <p:nvSpPr>
          <p:cNvPr id="10" name="Rechteck: abgerundete Ecken 9">
            <a:extLst>
              <a:ext uri="{FF2B5EF4-FFF2-40B4-BE49-F238E27FC236}">
                <a16:creationId xmlns:a16="http://schemas.microsoft.com/office/drawing/2014/main" id="{D11BE5A9-BDE7-7450-D672-C34143C2FFAC}"/>
              </a:ext>
            </a:extLst>
          </p:cNvPr>
          <p:cNvSpPr/>
          <p:nvPr/>
        </p:nvSpPr>
        <p:spPr>
          <a:xfrm>
            <a:off x="5681873" y="2622024"/>
            <a:ext cx="1402834" cy="319786"/>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B-Corp</a:t>
            </a:r>
          </a:p>
        </p:txBody>
      </p:sp>
      <p:sp>
        <p:nvSpPr>
          <p:cNvPr id="11" name="Rechteck: abgerundete Ecken 10">
            <a:extLst>
              <a:ext uri="{FF2B5EF4-FFF2-40B4-BE49-F238E27FC236}">
                <a16:creationId xmlns:a16="http://schemas.microsoft.com/office/drawing/2014/main" id="{9D7ABE81-9C4A-50DD-E480-09970B46B84A}"/>
              </a:ext>
            </a:extLst>
          </p:cNvPr>
          <p:cNvSpPr/>
          <p:nvPr/>
        </p:nvSpPr>
        <p:spPr>
          <a:xfrm>
            <a:off x="4162091" y="2161208"/>
            <a:ext cx="1402834" cy="35977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Carbon Neutral</a:t>
            </a:r>
          </a:p>
        </p:txBody>
      </p:sp>
      <p:sp>
        <p:nvSpPr>
          <p:cNvPr id="12" name="Rechteck: abgerundete Ecken 11">
            <a:extLst>
              <a:ext uri="{FF2B5EF4-FFF2-40B4-BE49-F238E27FC236}">
                <a16:creationId xmlns:a16="http://schemas.microsoft.com/office/drawing/2014/main" id="{3B15260D-09D2-3F73-9D5D-79F31A50EA84}"/>
              </a:ext>
            </a:extLst>
          </p:cNvPr>
          <p:cNvSpPr/>
          <p:nvPr/>
        </p:nvSpPr>
        <p:spPr>
          <a:xfrm>
            <a:off x="5681873" y="2167611"/>
            <a:ext cx="1402834" cy="35231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Cradle to Cradle</a:t>
            </a:r>
          </a:p>
        </p:txBody>
      </p:sp>
      <p:sp>
        <p:nvSpPr>
          <p:cNvPr id="13" name="Rechteck: abgerundete Ecken 12">
            <a:extLst>
              <a:ext uri="{FF2B5EF4-FFF2-40B4-BE49-F238E27FC236}">
                <a16:creationId xmlns:a16="http://schemas.microsoft.com/office/drawing/2014/main" id="{CEBC07A8-FC58-DE6F-E4B0-CF7D77B106FA}"/>
              </a:ext>
            </a:extLst>
          </p:cNvPr>
          <p:cNvSpPr/>
          <p:nvPr/>
        </p:nvSpPr>
        <p:spPr>
          <a:xfrm>
            <a:off x="4613690" y="5688901"/>
            <a:ext cx="2122834" cy="432307"/>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100" dirty="0"/>
              <a:t>Nat. regulations on </a:t>
            </a:r>
            <a:br>
              <a:rPr lang="en-GB" sz="1100" dirty="0"/>
            </a:br>
            <a:r>
              <a:rPr lang="en-GB" sz="1100" dirty="0"/>
              <a:t>air, waste, water &amp; soil</a:t>
            </a:r>
          </a:p>
        </p:txBody>
      </p:sp>
      <p:sp>
        <p:nvSpPr>
          <p:cNvPr id="14" name="Rechteck: abgerundete Ecken 13">
            <a:extLst>
              <a:ext uri="{FF2B5EF4-FFF2-40B4-BE49-F238E27FC236}">
                <a16:creationId xmlns:a16="http://schemas.microsoft.com/office/drawing/2014/main" id="{C329A24B-B143-C5FD-B310-BAE741E1A47B}"/>
              </a:ext>
            </a:extLst>
          </p:cNvPr>
          <p:cNvSpPr/>
          <p:nvPr/>
        </p:nvSpPr>
        <p:spPr>
          <a:xfrm>
            <a:off x="6992570" y="3848541"/>
            <a:ext cx="1105639"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EU CSRD</a:t>
            </a:r>
          </a:p>
        </p:txBody>
      </p:sp>
      <p:sp>
        <p:nvSpPr>
          <p:cNvPr id="15" name="Rechteck: abgerundete Ecken 14">
            <a:extLst>
              <a:ext uri="{FF2B5EF4-FFF2-40B4-BE49-F238E27FC236}">
                <a16:creationId xmlns:a16="http://schemas.microsoft.com/office/drawing/2014/main" id="{434C6AEC-D0FA-27B6-6C72-E81E3FF44968}"/>
              </a:ext>
            </a:extLst>
          </p:cNvPr>
          <p:cNvSpPr/>
          <p:nvPr/>
        </p:nvSpPr>
        <p:spPr>
          <a:xfrm>
            <a:off x="4510784" y="4289168"/>
            <a:ext cx="2275915"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Industrial Emissions Directive (IED)</a:t>
            </a:r>
          </a:p>
        </p:txBody>
      </p:sp>
      <p:sp>
        <p:nvSpPr>
          <p:cNvPr id="16" name="Rechteck: abgerundete Ecken 15">
            <a:extLst>
              <a:ext uri="{FF2B5EF4-FFF2-40B4-BE49-F238E27FC236}">
                <a16:creationId xmlns:a16="http://schemas.microsoft.com/office/drawing/2014/main" id="{5C82ECF9-7FB7-A940-4C23-148F50B32448}"/>
              </a:ext>
            </a:extLst>
          </p:cNvPr>
          <p:cNvSpPr/>
          <p:nvPr/>
        </p:nvSpPr>
        <p:spPr>
          <a:xfrm>
            <a:off x="4245908" y="4976261"/>
            <a:ext cx="1402834" cy="39473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Emissions Trading System (ETS)</a:t>
            </a:r>
          </a:p>
        </p:txBody>
      </p:sp>
      <p:sp>
        <p:nvSpPr>
          <p:cNvPr id="17" name="Rechteck: abgerundete Ecken 16">
            <a:extLst>
              <a:ext uri="{FF2B5EF4-FFF2-40B4-BE49-F238E27FC236}">
                <a16:creationId xmlns:a16="http://schemas.microsoft.com/office/drawing/2014/main" id="{01BA5FFA-1E8D-2E55-341D-E8B10F536731}"/>
              </a:ext>
            </a:extLst>
          </p:cNvPr>
          <p:cNvSpPr/>
          <p:nvPr/>
        </p:nvSpPr>
        <p:spPr>
          <a:xfrm>
            <a:off x="6985060" y="4436391"/>
            <a:ext cx="2350940" cy="460817"/>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200" dirty="0"/>
              <a:t>EU Corporate Sustainability Due Diligence Directive (CSDDD)</a:t>
            </a:r>
          </a:p>
        </p:txBody>
      </p:sp>
      <p:sp>
        <p:nvSpPr>
          <p:cNvPr id="18" name="Rechteck: abgerundete Ecken 17">
            <a:extLst>
              <a:ext uri="{FF2B5EF4-FFF2-40B4-BE49-F238E27FC236}">
                <a16:creationId xmlns:a16="http://schemas.microsoft.com/office/drawing/2014/main" id="{128BD3D8-2F6E-AF22-763D-94137077701A}"/>
              </a:ext>
            </a:extLst>
          </p:cNvPr>
          <p:cNvSpPr/>
          <p:nvPr/>
        </p:nvSpPr>
        <p:spPr>
          <a:xfrm>
            <a:off x="2474522" y="2572976"/>
            <a:ext cx="1488000" cy="605024"/>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Further CSR </a:t>
            </a:r>
            <a:r>
              <a:rPr lang="en-GB" sz="1400" dirty="0" err="1"/>
              <a:t>activites</a:t>
            </a:r>
            <a:endParaRPr lang="en-GB" sz="1400" dirty="0"/>
          </a:p>
        </p:txBody>
      </p:sp>
      <p:sp>
        <p:nvSpPr>
          <p:cNvPr id="19" name="Rechteck: abgerundete Ecken 18">
            <a:extLst>
              <a:ext uri="{FF2B5EF4-FFF2-40B4-BE49-F238E27FC236}">
                <a16:creationId xmlns:a16="http://schemas.microsoft.com/office/drawing/2014/main" id="{4B1AB823-B70A-A78B-F876-1E3107B9674E}"/>
              </a:ext>
            </a:extLst>
          </p:cNvPr>
          <p:cNvSpPr/>
          <p:nvPr/>
        </p:nvSpPr>
        <p:spPr>
          <a:xfrm>
            <a:off x="4160792" y="2622024"/>
            <a:ext cx="1402834" cy="31978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err="1"/>
              <a:t>Österr</a:t>
            </a:r>
            <a:r>
              <a:rPr lang="en-GB" sz="1000" dirty="0"/>
              <a:t>. </a:t>
            </a:r>
            <a:r>
              <a:rPr lang="en-GB" sz="1000" dirty="0" err="1"/>
              <a:t>Umweltzeichen</a:t>
            </a:r>
            <a:endParaRPr lang="en-GB" sz="1000" dirty="0"/>
          </a:p>
        </p:txBody>
      </p:sp>
      <p:sp>
        <p:nvSpPr>
          <p:cNvPr id="20" name="Rechteck: abgerundete Ecken 19">
            <a:extLst>
              <a:ext uri="{FF2B5EF4-FFF2-40B4-BE49-F238E27FC236}">
                <a16:creationId xmlns:a16="http://schemas.microsoft.com/office/drawing/2014/main" id="{6303CA7D-CCD6-329A-4FC3-799F62A8D273}"/>
              </a:ext>
            </a:extLst>
          </p:cNvPr>
          <p:cNvSpPr/>
          <p:nvPr/>
        </p:nvSpPr>
        <p:spPr>
          <a:xfrm>
            <a:off x="5798769" y="4969208"/>
            <a:ext cx="1167772" cy="401789"/>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Green Claims Directive</a:t>
            </a:r>
          </a:p>
        </p:txBody>
      </p:sp>
      <p:sp>
        <p:nvSpPr>
          <p:cNvPr id="21" name="Rechteck: abgerundete Ecken 20">
            <a:extLst>
              <a:ext uri="{FF2B5EF4-FFF2-40B4-BE49-F238E27FC236}">
                <a16:creationId xmlns:a16="http://schemas.microsoft.com/office/drawing/2014/main" id="{4DCAF4A7-CD0A-3D63-7F40-67454572EFD2}"/>
              </a:ext>
            </a:extLst>
          </p:cNvPr>
          <p:cNvSpPr/>
          <p:nvPr/>
        </p:nvSpPr>
        <p:spPr>
          <a:xfrm>
            <a:off x="10108408" y="3538000"/>
            <a:ext cx="519392" cy="279208"/>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2" name="Rechteck: abgerundete Ecken 21">
            <a:extLst>
              <a:ext uri="{FF2B5EF4-FFF2-40B4-BE49-F238E27FC236}">
                <a16:creationId xmlns:a16="http://schemas.microsoft.com/office/drawing/2014/main" id="{63AF4BBC-37CF-683F-24FA-66F972DC40FB}"/>
              </a:ext>
            </a:extLst>
          </p:cNvPr>
          <p:cNvSpPr/>
          <p:nvPr/>
        </p:nvSpPr>
        <p:spPr>
          <a:xfrm>
            <a:off x="10108407" y="4037604"/>
            <a:ext cx="519392" cy="279208"/>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3" name="Rechteck: abgerundete Ecken 22">
            <a:extLst>
              <a:ext uri="{FF2B5EF4-FFF2-40B4-BE49-F238E27FC236}">
                <a16:creationId xmlns:a16="http://schemas.microsoft.com/office/drawing/2014/main" id="{3865F0F5-EDEE-27C2-9D25-A2214C881002}"/>
              </a:ext>
            </a:extLst>
          </p:cNvPr>
          <p:cNvSpPr/>
          <p:nvPr/>
        </p:nvSpPr>
        <p:spPr>
          <a:xfrm>
            <a:off x="4162061" y="3042852"/>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ESG reporting: GRI, SASB, ISSB etc.</a:t>
            </a:r>
          </a:p>
        </p:txBody>
      </p:sp>
      <p:sp>
        <p:nvSpPr>
          <p:cNvPr id="24" name="Rechteck: abgerundete Ecken 23">
            <a:extLst>
              <a:ext uri="{FF2B5EF4-FFF2-40B4-BE49-F238E27FC236}">
                <a16:creationId xmlns:a16="http://schemas.microsoft.com/office/drawing/2014/main" id="{154B1E2C-7C6B-572B-711F-B9264463FFEE}"/>
              </a:ext>
            </a:extLst>
          </p:cNvPr>
          <p:cNvSpPr/>
          <p:nvPr/>
        </p:nvSpPr>
        <p:spPr>
          <a:xfrm>
            <a:off x="5681873" y="3042852"/>
            <a:ext cx="1401565" cy="336173"/>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Climate-focused reporting: TCFD &amp; CDP</a:t>
            </a:r>
          </a:p>
        </p:txBody>
      </p:sp>
      <p:sp>
        <p:nvSpPr>
          <p:cNvPr id="25" name="Textfeld 24">
            <a:extLst>
              <a:ext uri="{FF2B5EF4-FFF2-40B4-BE49-F238E27FC236}">
                <a16:creationId xmlns:a16="http://schemas.microsoft.com/office/drawing/2014/main" id="{F7CD05BD-6A9A-D679-A589-F2121C8A592E}"/>
              </a:ext>
            </a:extLst>
          </p:cNvPr>
          <p:cNvSpPr txBox="1"/>
          <p:nvPr/>
        </p:nvSpPr>
        <p:spPr>
          <a:xfrm>
            <a:off x="10776000" y="3418967"/>
            <a:ext cx="1224000" cy="974241"/>
          </a:xfrm>
          <a:prstGeom prst="rect">
            <a:avLst/>
          </a:prstGeom>
          <a:noFill/>
        </p:spPr>
        <p:txBody>
          <a:bodyPr wrap="square" lIns="0" tIns="0" rIns="0" bIns="0" rtlCol="0">
            <a:spAutoFit/>
          </a:bodyPr>
          <a:lstStyle/>
          <a:p>
            <a:pPr algn="l">
              <a:lnSpc>
                <a:spcPct val="120000"/>
              </a:lnSpc>
              <a:spcBef>
                <a:spcPts val="800"/>
              </a:spcBef>
            </a:pPr>
            <a:r>
              <a:rPr lang="en-GB" sz="1200" dirty="0"/>
              <a:t>Environmental Management</a:t>
            </a:r>
          </a:p>
          <a:p>
            <a:pPr algn="l">
              <a:lnSpc>
                <a:spcPct val="120000"/>
              </a:lnSpc>
              <a:spcBef>
                <a:spcPts val="800"/>
              </a:spcBef>
            </a:pPr>
            <a:r>
              <a:rPr lang="en-GB" sz="1200" dirty="0"/>
              <a:t>Sustainability Management</a:t>
            </a:r>
          </a:p>
        </p:txBody>
      </p:sp>
      <p:sp>
        <p:nvSpPr>
          <p:cNvPr id="26" name="Rechteck: abgerundete Ecken 25">
            <a:extLst>
              <a:ext uri="{FF2B5EF4-FFF2-40B4-BE49-F238E27FC236}">
                <a16:creationId xmlns:a16="http://schemas.microsoft.com/office/drawing/2014/main" id="{79923C60-30C3-97DA-71C5-0645AFF06BD0}"/>
              </a:ext>
            </a:extLst>
          </p:cNvPr>
          <p:cNvSpPr/>
          <p:nvPr/>
        </p:nvSpPr>
        <p:spPr>
          <a:xfrm>
            <a:off x="4162061" y="3480068"/>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Social-focused standards: SA8000</a:t>
            </a:r>
          </a:p>
        </p:txBody>
      </p:sp>
      <p:sp>
        <p:nvSpPr>
          <p:cNvPr id="27" name="Rechteck: abgerundete Ecken 26">
            <a:extLst>
              <a:ext uri="{FF2B5EF4-FFF2-40B4-BE49-F238E27FC236}">
                <a16:creationId xmlns:a16="http://schemas.microsoft.com/office/drawing/2014/main" id="{96ACC39C-9C27-2D39-A197-1F89A384941D}"/>
              </a:ext>
            </a:extLst>
          </p:cNvPr>
          <p:cNvSpPr/>
          <p:nvPr/>
        </p:nvSpPr>
        <p:spPr>
          <a:xfrm>
            <a:off x="5686958" y="3480067"/>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800" dirty="0"/>
              <a:t>Sector-specific standards: </a:t>
            </a:r>
            <a:br>
              <a:rPr lang="en-GB" sz="800" dirty="0"/>
            </a:br>
            <a:r>
              <a:rPr lang="en-GB" sz="500" dirty="0"/>
              <a:t>OECD Due Diligence Minerals</a:t>
            </a:r>
            <a:endParaRPr lang="en-GB" sz="800" dirty="0"/>
          </a:p>
        </p:txBody>
      </p:sp>
      <p:sp>
        <p:nvSpPr>
          <p:cNvPr id="28" name="Textfeld 27">
            <a:extLst>
              <a:ext uri="{FF2B5EF4-FFF2-40B4-BE49-F238E27FC236}">
                <a16:creationId xmlns:a16="http://schemas.microsoft.com/office/drawing/2014/main" id="{44AC5C00-A8F6-DDFD-2E52-AC368DB69B80}"/>
              </a:ext>
            </a:extLst>
          </p:cNvPr>
          <p:cNvSpPr txBox="1"/>
          <p:nvPr/>
        </p:nvSpPr>
        <p:spPr>
          <a:xfrm>
            <a:off x="7415281" y="5641525"/>
            <a:ext cx="883593" cy="479683"/>
          </a:xfrm>
          <a:prstGeom prst="rect">
            <a:avLst/>
          </a:prstGeom>
          <a:noFill/>
        </p:spPr>
        <p:txBody>
          <a:bodyPr wrap="square" lIns="0" tIns="0" rIns="0" bIns="0" rtlCol="0">
            <a:spAutoFit/>
          </a:bodyPr>
          <a:lstStyle/>
          <a:p>
            <a:pPr algn="l">
              <a:lnSpc>
                <a:spcPct val="120000"/>
              </a:lnSpc>
              <a:spcBef>
                <a:spcPts val="800"/>
              </a:spcBef>
            </a:pPr>
            <a:r>
              <a:rPr lang="en-GB" sz="2800"/>
              <a:t>✅</a:t>
            </a:r>
            <a:endParaRPr lang="en-GB" sz="2800" dirty="0"/>
          </a:p>
        </p:txBody>
      </p:sp>
      <p:sp>
        <p:nvSpPr>
          <p:cNvPr id="29" name="Textfeld 28">
            <a:extLst>
              <a:ext uri="{FF2B5EF4-FFF2-40B4-BE49-F238E27FC236}">
                <a16:creationId xmlns:a16="http://schemas.microsoft.com/office/drawing/2014/main" id="{F1676451-15CF-010F-8BD1-2D04F723EAC4}"/>
              </a:ext>
            </a:extLst>
          </p:cNvPr>
          <p:cNvSpPr txBox="1"/>
          <p:nvPr/>
        </p:nvSpPr>
        <p:spPr>
          <a:xfrm>
            <a:off x="4420412" y="5848350"/>
            <a:ext cx="883593" cy="479683"/>
          </a:xfrm>
          <a:prstGeom prst="rect">
            <a:avLst/>
          </a:prstGeom>
          <a:noFill/>
        </p:spPr>
        <p:txBody>
          <a:bodyPr wrap="square" lIns="0" tIns="0" rIns="0" bIns="0" rtlCol="0">
            <a:spAutoFit/>
          </a:bodyPr>
          <a:lstStyle/>
          <a:p>
            <a:pPr algn="l">
              <a:lnSpc>
                <a:spcPct val="120000"/>
              </a:lnSpc>
              <a:spcBef>
                <a:spcPts val="800"/>
              </a:spcBef>
            </a:pPr>
            <a:r>
              <a:rPr lang="en-GB" sz="2800"/>
              <a:t>✅</a:t>
            </a:r>
            <a:endParaRPr lang="en-GB" sz="2800" dirty="0"/>
          </a:p>
        </p:txBody>
      </p:sp>
      <p:sp>
        <p:nvSpPr>
          <p:cNvPr id="30" name="Textfeld 29">
            <a:extLst>
              <a:ext uri="{FF2B5EF4-FFF2-40B4-BE49-F238E27FC236}">
                <a16:creationId xmlns:a16="http://schemas.microsoft.com/office/drawing/2014/main" id="{8761A638-CA67-C8B5-4459-5ECB76A8EEBA}"/>
              </a:ext>
            </a:extLst>
          </p:cNvPr>
          <p:cNvSpPr txBox="1"/>
          <p:nvPr/>
        </p:nvSpPr>
        <p:spPr>
          <a:xfrm>
            <a:off x="12566091" y="4417525"/>
            <a:ext cx="883593" cy="479683"/>
          </a:xfrm>
          <a:prstGeom prst="rect">
            <a:avLst/>
          </a:prstGeom>
          <a:noFill/>
        </p:spPr>
        <p:txBody>
          <a:bodyPr wrap="square" lIns="0" tIns="0" rIns="0" bIns="0" rtlCol="0">
            <a:spAutoFit/>
          </a:bodyPr>
          <a:lstStyle/>
          <a:p>
            <a:pPr algn="l">
              <a:lnSpc>
                <a:spcPct val="120000"/>
              </a:lnSpc>
              <a:spcBef>
                <a:spcPts val="800"/>
              </a:spcBef>
            </a:pPr>
            <a:r>
              <a:rPr lang="en-GB" sz="2800"/>
              <a:t>✅</a:t>
            </a:r>
            <a:endParaRPr lang="en-GB" sz="2800" dirty="0"/>
          </a:p>
        </p:txBody>
      </p:sp>
      <p:pic>
        <p:nvPicPr>
          <p:cNvPr id="31" name="Grafik 30" descr="Lupe mit einfarbiger Füllung">
            <a:extLst>
              <a:ext uri="{FF2B5EF4-FFF2-40B4-BE49-F238E27FC236}">
                <a16:creationId xmlns:a16="http://schemas.microsoft.com/office/drawing/2014/main" id="{7F4B07F4-64CA-37E3-8C47-C83844C56D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881" y="1328433"/>
            <a:ext cx="3622437" cy="3622437"/>
          </a:xfrm>
          <a:prstGeom prst="rect">
            <a:avLst/>
          </a:prstGeom>
          <a:effectLst>
            <a:glow rad="279400">
              <a:schemeClr val="bg1">
                <a:alpha val="68000"/>
              </a:schemeClr>
            </a:glow>
          </a:effectLst>
        </p:spPr>
      </p:pic>
    </p:spTree>
    <p:extLst>
      <p:ext uri="{BB962C8B-B14F-4D97-AF65-F5344CB8AC3E}">
        <p14:creationId xmlns:p14="http://schemas.microsoft.com/office/powerpoint/2010/main" val="13684501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102</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874232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103</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SEM</a:t>
            </a:r>
          </a:p>
        </p:txBody>
      </p:sp>
      <p:sp>
        <p:nvSpPr>
          <p:cNvPr id="8" name="Inhaltsplatzhalter 7">
            <a:extLst>
              <a:ext uri="{FF2B5EF4-FFF2-40B4-BE49-F238E27FC236}">
                <a16:creationId xmlns:a16="http://schemas.microsoft.com/office/drawing/2014/main" id="{CB612B51-45A6-1EC4-E83D-01F116BBDC6D}"/>
              </a:ext>
            </a:extLst>
          </p:cNvPr>
          <p:cNvSpPr>
            <a:spLocks noGrp="1"/>
          </p:cNvSpPr>
          <p:nvPr>
            <p:ph idx="1"/>
          </p:nvPr>
        </p:nvSpPr>
        <p:spPr>
          <a:xfrm>
            <a:off x="695324" y="1341001"/>
            <a:ext cx="10800675" cy="4823264"/>
          </a:xfrm>
        </p:spPr>
        <p:txBody>
          <a:bodyPr/>
          <a:lstStyle/>
          <a:p>
            <a:pPr>
              <a:spcAft>
                <a:spcPts val="1000"/>
              </a:spcAft>
            </a:pPr>
            <a:r>
              <a:rPr lang="en-GB" b="1" dirty="0"/>
              <a:t>Environmental Impact Assessment (EIA)</a:t>
            </a:r>
          </a:p>
          <a:p>
            <a:pPr lvl="1">
              <a:spcAft>
                <a:spcPts val="1000"/>
              </a:spcAft>
            </a:pPr>
            <a:r>
              <a:rPr lang="en-GB" dirty="0"/>
              <a:t>large-scale projects with significant environmental impacts 👉 precautionary principle</a:t>
            </a:r>
          </a:p>
          <a:p>
            <a:pPr lvl="1">
              <a:spcAft>
                <a:spcPts val="1000"/>
              </a:spcAft>
            </a:pPr>
            <a:r>
              <a:rPr lang="en-GB" dirty="0"/>
              <a:t>public participation, scoping, and multi-level licensing procedure</a:t>
            </a:r>
          </a:p>
          <a:p>
            <a:pPr>
              <a:spcAft>
                <a:spcPts val="1000"/>
              </a:spcAft>
            </a:pPr>
            <a:r>
              <a:rPr lang="en-GB" b="1" dirty="0"/>
              <a:t>(Re-)Licensing Operational Facilities</a:t>
            </a:r>
          </a:p>
          <a:p>
            <a:pPr lvl="1">
              <a:spcAft>
                <a:spcPts val="1000"/>
              </a:spcAft>
            </a:pPr>
            <a:r>
              <a:rPr lang="en-GB" dirty="0"/>
              <a:t>Austrian Trade Regulation Act 👉 public interest: health, safety, environment, zoning</a:t>
            </a:r>
          </a:p>
          <a:p>
            <a:pPr lvl="1">
              <a:spcAft>
                <a:spcPts val="1000"/>
              </a:spcAft>
            </a:pPr>
            <a:r>
              <a:rPr lang="en-GB" dirty="0"/>
              <a:t>application, hearings, formal decision (“</a:t>
            </a:r>
            <a:r>
              <a:rPr lang="en-GB" dirty="0" err="1"/>
              <a:t>Bescheid</a:t>
            </a:r>
            <a:r>
              <a:rPr lang="en-GB" dirty="0"/>
              <a:t>”)</a:t>
            </a:r>
          </a:p>
          <a:p>
            <a:pPr>
              <a:spcAft>
                <a:spcPts val="1000"/>
              </a:spcAft>
            </a:pPr>
            <a:r>
              <a:rPr lang="en-GB" b="1" dirty="0"/>
              <a:t>Waste Management &amp; Waste Management Concept (WMC)</a:t>
            </a:r>
          </a:p>
          <a:p>
            <a:pPr lvl="1">
              <a:spcAft>
                <a:spcPts val="1000"/>
              </a:spcAft>
            </a:pPr>
            <a:r>
              <a:rPr lang="en-GB" dirty="0"/>
              <a:t>process descriptions, waste streams, logistics, and planning</a:t>
            </a:r>
          </a:p>
        </p:txBody>
      </p:sp>
    </p:spTree>
    <p:extLst>
      <p:ext uri="{BB962C8B-B14F-4D97-AF65-F5344CB8AC3E}">
        <p14:creationId xmlns:p14="http://schemas.microsoft.com/office/powerpoint/2010/main" val="4074945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104</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147D1BC0-799B-0AD9-5F2E-0C702CB24D2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9964226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E631396-1332-6CBC-5541-B226DF91EB2D}"/>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EAE5B029-3D8D-4233-308E-852D97FA9215}"/>
              </a:ext>
            </a:extLst>
          </p:cNvPr>
          <p:cNvSpPr>
            <a:spLocks noGrp="1"/>
          </p:cNvSpPr>
          <p:nvPr>
            <p:ph type="title"/>
          </p:nvPr>
        </p:nvSpPr>
        <p:spPr>
          <a:xfrm>
            <a:off x="695326" y="549000"/>
            <a:ext cx="10152674" cy="792000"/>
          </a:xfrm>
        </p:spPr>
        <p:txBody>
          <a:bodyPr/>
          <a:lstStyle/>
          <a:p>
            <a:r>
              <a:rPr lang="en-GB" dirty="0"/>
              <a:t>Flashback: Corporate Responsibility beyond Friedman</a:t>
            </a:r>
          </a:p>
        </p:txBody>
      </p:sp>
      <p:sp>
        <p:nvSpPr>
          <p:cNvPr id="5" name="Datumsplatzhalter 4">
            <a:extLst>
              <a:ext uri="{FF2B5EF4-FFF2-40B4-BE49-F238E27FC236}">
                <a16:creationId xmlns:a16="http://schemas.microsoft.com/office/drawing/2014/main" id="{1180A167-A106-F3F5-9192-BD54E5C0AC3B}"/>
              </a:ext>
            </a:extLst>
          </p:cNvPr>
          <p:cNvSpPr>
            <a:spLocks noGrp="1"/>
          </p:cNvSpPr>
          <p:nvPr>
            <p:ph type="dt" sz="half" idx="10"/>
          </p:nvPr>
        </p:nvSpPr>
        <p:spPr/>
        <p:txBody>
          <a:bodyPr/>
          <a:lstStyle/>
          <a:p>
            <a:r>
              <a:rPr lang="en-GB" dirty="0"/>
              <a:t>(Mitchell, 2019: 320; Profil, 1984; Die Presse, 2016; Manzano, 1984:4p.)</a:t>
            </a:r>
          </a:p>
        </p:txBody>
      </p:sp>
      <p:sp>
        <p:nvSpPr>
          <p:cNvPr id="6" name="Fußzeilenplatzhalter 5">
            <a:extLst>
              <a:ext uri="{FF2B5EF4-FFF2-40B4-BE49-F238E27FC236}">
                <a16:creationId xmlns:a16="http://schemas.microsoft.com/office/drawing/2014/main" id="{06191539-1A9D-1D6B-D9B6-EF3BBC442B7E}"/>
              </a:ext>
            </a:extLst>
          </p:cNvPr>
          <p:cNvSpPr>
            <a:spLocks noGrp="1"/>
          </p:cNvSpPr>
          <p:nvPr>
            <p:ph type="ftr" sz="quarter" idx="11"/>
          </p:nvPr>
        </p:nvSpPr>
        <p:spPr/>
        <p:txBody>
          <a:bodyPr/>
          <a:lstStyle/>
          <a:p>
            <a:r>
              <a:rPr lang="en-GB" dirty="0"/>
              <a:t>KMH / SEM</a:t>
            </a:r>
          </a:p>
        </p:txBody>
      </p:sp>
      <p:grpSp>
        <p:nvGrpSpPr>
          <p:cNvPr id="14" name="Gruppieren 13">
            <a:extLst>
              <a:ext uri="{FF2B5EF4-FFF2-40B4-BE49-F238E27FC236}">
                <a16:creationId xmlns:a16="http://schemas.microsoft.com/office/drawing/2014/main" id="{411E5E9F-FCC3-26E4-9E2D-E1A6D43008E9}"/>
              </a:ext>
            </a:extLst>
          </p:cNvPr>
          <p:cNvGrpSpPr/>
          <p:nvPr/>
        </p:nvGrpSpPr>
        <p:grpSpPr>
          <a:xfrm>
            <a:off x="6564692" y="1197000"/>
            <a:ext cx="3995308" cy="2365198"/>
            <a:chOff x="6845364" y="1306880"/>
            <a:chExt cx="4716264" cy="2791999"/>
          </a:xfrm>
        </p:grpSpPr>
        <p:pic>
          <p:nvPicPr>
            <p:cNvPr id="7" name="Grafik 6">
              <a:hlinkClick r:id="rId2"/>
              <a:extLst>
                <a:ext uri="{FF2B5EF4-FFF2-40B4-BE49-F238E27FC236}">
                  <a16:creationId xmlns:a16="http://schemas.microsoft.com/office/drawing/2014/main" id="{6F9A39F9-A3C5-40EF-8C0B-6A0D5CD81708}"/>
                </a:ext>
              </a:extLst>
            </p:cNvPr>
            <p:cNvPicPr>
              <a:picLocks noChangeAspect="1"/>
            </p:cNvPicPr>
            <p:nvPr/>
          </p:nvPicPr>
          <p:blipFill>
            <a:blip r:embed="rId3"/>
            <a:stretch>
              <a:fillRect/>
            </a:stretch>
          </p:blipFill>
          <p:spPr>
            <a:xfrm>
              <a:off x="8399999" y="1701000"/>
              <a:ext cx="3161629" cy="2088000"/>
            </a:xfrm>
            <a:prstGeom prst="rect">
              <a:avLst/>
            </a:prstGeom>
            <a:ln w="6350">
              <a:solidFill>
                <a:schemeClr val="tx1"/>
              </a:solidFill>
            </a:ln>
            <a:effectLst>
              <a:outerShdw blurRad="254000" dist="107763" dir="2699994" algn="tl">
                <a:prstClr val="black">
                  <a:alpha val="40000"/>
                </a:prstClr>
              </a:outerShdw>
            </a:effectLst>
          </p:spPr>
        </p:pic>
        <p:pic>
          <p:nvPicPr>
            <p:cNvPr id="8" name="Picture 6">
              <a:extLst>
                <a:ext uri="{FF2B5EF4-FFF2-40B4-BE49-F238E27FC236}">
                  <a16:creationId xmlns:a16="http://schemas.microsoft.com/office/drawing/2014/main" id="{1A548FA9-9BAF-6195-687A-FBB4F14FF46E}"/>
                </a:ext>
              </a:extLst>
            </p:cNvPr>
            <p:cNvPicPr>
              <a:picLocks noChangeAspect="1" noChangeArrowheads="1"/>
            </p:cNvPicPr>
            <p:nvPr/>
          </p:nvPicPr>
          <p:blipFill>
            <a:blip r:embed="rId4"/>
            <a:srcRect/>
            <a:stretch>
              <a:fillRect/>
            </a:stretch>
          </p:blipFill>
          <p:spPr bwMode="auto">
            <a:xfrm rot="394943">
              <a:off x="6845364" y="1306880"/>
              <a:ext cx="2077661" cy="2791999"/>
            </a:xfrm>
            <a:prstGeom prst="rect">
              <a:avLst/>
            </a:prstGeom>
            <a:ln>
              <a:solidFill>
                <a:schemeClr val="tx1"/>
              </a:solidFill>
            </a:ln>
            <a:effectLst>
              <a:outerShdw blurRad="292100" dist="139700" dir="2700000" algn="tl" rotWithShape="0">
                <a:srgbClr val="333333">
                  <a:alpha val="65000"/>
                </a:srgbClr>
              </a:outerShdw>
            </a:effectLst>
          </p:spPr>
        </p:pic>
      </p:grpSp>
      <p:pic>
        <p:nvPicPr>
          <p:cNvPr id="11" name="Grafik 10">
            <a:extLst>
              <a:ext uri="{FF2B5EF4-FFF2-40B4-BE49-F238E27FC236}">
                <a16:creationId xmlns:a16="http://schemas.microsoft.com/office/drawing/2014/main" id="{CA31610B-2D6E-2A06-F6BB-CA7AA640F7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49410" y="3902429"/>
            <a:ext cx="6617686" cy="2118570"/>
          </a:xfrm>
          <a:prstGeom prst="rect">
            <a:avLst/>
          </a:prstGeom>
        </p:spPr>
      </p:pic>
      <p:pic>
        <p:nvPicPr>
          <p:cNvPr id="9" name="Content Placeholder 8">
            <a:extLst>
              <a:ext uri="{FF2B5EF4-FFF2-40B4-BE49-F238E27FC236}">
                <a16:creationId xmlns:a16="http://schemas.microsoft.com/office/drawing/2014/main" id="{88487909-4993-A9E3-978E-5EE4FEAE049E}"/>
              </a:ext>
            </a:extLst>
          </p:cNvPr>
          <p:cNvPicPr>
            <a:picLocks noGrp="1" noChangeAspect="1"/>
          </p:cNvPicPr>
          <p:nvPr>
            <p:ph idx="1"/>
          </p:nvPr>
        </p:nvPicPr>
        <p:blipFill>
          <a:blip r:embed="rId6">
            <a:clrChange>
              <a:clrFrom>
                <a:srgbClr val="FFFFFF"/>
              </a:clrFrom>
              <a:clrTo>
                <a:srgbClr val="FFFFFF">
                  <a:alpha val="0"/>
                </a:srgbClr>
              </a:clrTo>
            </a:clrChange>
          </a:blip>
          <a:stretch>
            <a:fillRect/>
          </a:stretch>
        </p:blipFill>
        <p:spPr>
          <a:xfrm>
            <a:off x="445454" y="1485512"/>
            <a:ext cx="5290546" cy="4535488"/>
          </a:xfrm>
          <a:prstGeom prst="rect">
            <a:avLst/>
          </a:prstGeom>
        </p:spPr>
      </p:pic>
    </p:spTree>
    <p:extLst>
      <p:ext uri="{BB962C8B-B14F-4D97-AF65-F5344CB8AC3E}">
        <p14:creationId xmlns:p14="http://schemas.microsoft.com/office/powerpoint/2010/main" val="320596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73BA7-76F0-61A4-46A4-5CE7F11AAE1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F22E5BC-45E3-771A-0834-30289B604A4E}"/>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549CD46A-9287-B8AB-ED3C-C39D190147B4}"/>
              </a:ext>
            </a:extLst>
          </p:cNvPr>
          <p:cNvSpPr>
            <a:spLocks noGrp="1"/>
          </p:cNvSpPr>
          <p:nvPr>
            <p:ph type="title"/>
          </p:nvPr>
        </p:nvSpPr>
        <p:spPr/>
        <p:txBody>
          <a:bodyPr/>
          <a:lstStyle/>
          <a:p>
            <a:r>
              <a:rPr lang="en-GB" dirty="0"/>
              <a:t>Where to Start? At the Beginning</a:t>
            </a:r>
          </a:p>
        </p:txBody>
      </p:sp>
      <p:graphicFrame>
        <p:nvGraphicFramePr>
          <p:cNvPr id="7" name="Inhaltsplatzhalter 6">
            <a:extLst>
              <a:ext uri="{FF2B5EF4-FFF2-40B4-BE49-F238E27FC236}">
                <a16:creationId xmlns:a16="http://schemas.microsoft.com/office/drawing/2014/main" id="{57A45F29-D327-F8FE-94D5-7A9154F993EB}"/>
              </a:ext>
            </a:extLst>
          </p:cNvPr>
          <p:cNvGraphicFramePr>
            <a:graphicFrameLocks noGrp="1"/>
          </p:cNvGraphicFramePr>
          <p:nvPr>
            <p:ph idx="1"/>
          </p:nvPr>
        </p:nvGraphicFramePr>
        <p:xfrm>
          <a:off x="696000" y="1029848"/>
          <a:ext cx="8928100" cy="5351152"/>
        </p:xfrm>
        <a:graphic>
          <a:graphicData uri="http://schemas.openxmlformats.org/drawingml/2006/table">
            <a:tbl>
              <a:tblPr firstRow="1" bandRow="1">
                <a:tableStyleId>{5C22544A-7EE6-4342-B048-85BDC9FD1C3A}</a:tableStyleId>
              </a:tblPr>
              <a:tblGrid>
                <a:gridCol w="1656675">
                  <a:extLst>
                    <a:ext uri="{9D8B030D-6E8A-4147-A177-3AD203B41FA5}">
                      <a16:colId xmlns:a16="http://schemas.microsoft.com/office/drawing/2014/main" val="1260584619"/>
                    </a:ext>
                  </a:extLst>
                </a:gridCol>
                <a:gridCol w="1728000">
                  <a:extLst>
                    <a:ext uri="{9D8B030D-6E8A-4147-A177-3AD203B41FA5}">
                      <a16:colId xmlns:a16="http://schemas.microsoft.com/office/drawing/2014/main" val="680858055"/>
                    </a:ext>
                  </a:extLst>
                </a:gridCol>
                <a:gridCol w="3096000">
                  <a:extLst>
                    <a:ext uri="{9D8B030D-6E8A-4147-A177-3AD203B41FA5}">
                      <a16:colId xmlns:a16="http://schemas.microsoft.com/office/drawing/2014/main" val="1837384622"/>
                    </a:ext>
                  </a:extLst>
                </a:gridCol>
                <a:gridCol w="2447425">
                  <a:extLst>
                    <a:ext uri="{9D8B030D-6E8A-4147-A177-3AD203B41FA5}">
                      <a16:colId xmlns:a16="http://schemas.microsoft.com/office/drawing/2014/main" val="3066581058"/>
                    </a:ext>
                  </a:extLst>
                </a:gridCol>
              </a:tblGrid>
              <a:tr h="526736">
                <a:tc>
                  <a:txBody>
                    <a:bodyPr/>
                    <a:lstStyle/>
                    <a:p>
                      <a:endParaRPr lang="en-GB" sz="2400" dirty="0"/>
                    </a:p>
                  </a:txBody>
                  <a:tcPr>
                    <a:solidFill>
                      <a:schemeClr val="bg1"/>
                    </a:solidFill>
                  </a:tcPr>
                </a:tc>
                <a:tc gridSpan="3">
                  <a:txBody>
                    <a:bodyPr/>
                    <a:lstStyle/>
                    <a:p>
                      <a:pPr algn="ctr"/>
                      <a:r>
                        <a:rPr lang="en-GB" sz="2400" dirty="0"/>
                        <a:t>Focus on …</a:t>
                      </a:r>
                    </a:p>
                  </a:txBody>
                  <a:tcPr anchor="ctr"/>
                </a:tc>
                <a:tc hMerge="1">
                  <a:txBody>
                    <a:bodyPr/>
                    <a:lstStyle/>
                    <a:p>
                      <a:pPr algn="ctr"/>
                      <a:endParaRPr lang="en-GB" sz="2400" dirty="0"/>
                    </a:p>
                  </a:txBody>
                  <a:tcPr anchor="ctr"/>
                </a:tc>
                <a:tc hMerge="1">
                  <a:txBody>
                    <a:bodyPr/>
                    <a:lstStyle/>
                    <a:p>
                      <a:pPr algn="ctr"/>
                      <a:endParaRPr lang="en-GB" sz="2400" dirty="0"/>
                    </a:p>
                  </a:txBody>
                  <a:tcPr anchor="ctr"/>
                </a:tc>
                <a:extLst>
                  <a:ext uri="{0D108BD9-81ED-4DB2-BD59-A6C34878D82A}">
                    <a16:rowId xmlns:a16="http://schemas.microsoft.com/office/drawing/2014/main" val="628977917"/>
                  </a:ext>
                </a:extLst>
              </a:tr>
              <a:tr h="526736">
                <a:tc>
                  <a:txBody>
                    <a:bodyPr/>
                    <a:lstStyle/>
                    <a:p>
                      <a:endParaRPr lang="en-GB" sz="2400" dirty="0"/>
                    </a:p>
                  </a:txBody>
                  <a:tcPr>
                    <a:solidFill>
                      <a:schemeClr val="bg1"/>
                    </a:solidFill>
                  </a:tcPr>
                </a:tc>
                <a:tc>
                  <a:txBody>
                    <a:bodyPr/>
                    <a:lstStyle/>
                    <a:p>
                      <a:pPr algn="ctr"/>
                      <a:r>
                        <a:rPr lang="en-GB" sz="2400" b="1" dirty="0">
                          <a:solidFill>
                            <a:schemeClr val="bg1"/>
                          </a:solidFill>
                        </a:rPr>
                        <a:t>Substance</a:t>
                      </a:r>
                    </a:p>
                  </a:txBody>
                  <a:tcPr anchor="ctr">
                    <a:solidFill>
                      <a:srgbClr val="768692"/>
                    </a:solidFill>
                  </a:tcPr>
                </a:tc>
                <a:tc>
                  <a:txBody>
                    <a:bodyPr/>
                    <a:lstStyle/>
                    <a:p>
                      <a:pPr algn="ctr"/>
                      <a:endParaRPr lang="en-GB" sz="2400" b="1" dirty="0">
                        <a:solidFill>
                          <a:schemeClr val="bg1"/>
                        </a:solidFill>
                      </a:endParaRPr>
                    </a:p>
                  </a:txBody>
                  <a:tcPr anchor="ctr">
                    <a:solidFill>
                      <a:srgbClr val="768692"/>
                    </a:solidFill>
                  </a:tcPr>
                </a:tc>
                <a:tc>
                  <a:txBody>
                    <a:bodyPr/>
                    <a:lstStyle/>
                    <a:p>
                      <a:pPr algn="ctr"/>
                      <a:r>
                        <a:rPr lang="en-GB" sz="2400" b="1" dirty="0">
                          <a:solidFill>
                            <a:schemeClr val="bg1"/>
                          </a:solidFill>
                        </a:rPr>
                        <a:t>Procedure</a:t>
                      </a:r>
                    </a:p>
                  </a:txBody>
                  <a:tcPr anchor="ctr">
                    <a:solidFill>
                      <a:srgbClr val="768692"/>
                    </a:solidFill>
                  </a:tcPr>
                </a:tc>
                <a:extLst>
                  <a:ext uri="{0D108BD9-81ED-4DB2-BD59-A6C34878D82A}">
                    <a16:rowId xmlns:a16="http://schemas.microsoft.com/office/drawing/2014/main" val="1500672496"/>
                  </a:ext>
                </a:extLst>
              </a:tr>
              <a:tr h="1805888">
                <a:tc>
                  <a:txBody>
                    <a:bodyPr/>
                    <a:lstStyle/>
                    <a:p>
                      <a:r>
                        <a:rPr lang="en-GB" sz="2400" b="1" dirty="0">
                          <a:solidFill>
                            <a:schemeClr val="bg1"/>
                          </a:solidFill>
                        </a:rPr>
                        <a:t>Voluntary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4150901256"/>
                  </a:ext>
                </a:extLst>
              </a:tr>
              <a:tr h="2266753">
                <a:tc>
                  <a:txBody>
                    <a:bodyPr/>
                    <a:lstStyle/>
                    <a:p>
                      <a:r>
                        <a:rPr lang="en-GB" sz="2400" b="1" dirty="0">
                          <a:solidFill>
                            <a:schemeClr val="bg1"/>
                          </a:solidFill>
                        </a:rPr>
                        <a:t>Mandatory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br>
                        <a:rPr lang="en-GB" sz="2400" dirty="0"/>
                      </a:br>
                      <a:endParaRPr lang="en-GB" sz="6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984159702"/>
                  </a:ext>
                </a:extLst>
              </a:tr>
            </a:tbl>
          </a:graphicData>
        </a:graphic>
      </p:graphicFrame>
      <p:sp>
        <p:nvSpPr>
          <p:cNvPr id="5" name="Datumsplatzhalter 4">
            <a:extLst>
              <a:ext uri="{FF2B5EF4-FFF2-40B4-BE49-F238E27FC236}">
                <a16:creationId xmlns:a16="http://schemas.microsoft.com/office/drawing/2014/main" id="{4B1E3C83-7C4A-912F-5913-D84C3E35912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1A781A7-82C0-E7CC-851E-614E7A351F29}"/>
              </a:ext>
            </a:extLst>
          </p:cNvPr>
          <p:cNvSpPr>
            <a:spLocks noGrp="1"/>
          </p:cNvSpPr>
          <p:nvPr>
            <p:ph type="ftr" sz="quarter" idx="11"/>
          </p:nvPr>
        </p:nvSpPr>
        <p:spPr/>
        <p:txBody>
          <a:bodyPr/>
          <a:lstStyle/>
          <a:p>
            <a:r>
              <a:rPr lang="en-GB" dirty="0"/>
              <a:t>KMH / SEM</a:t>
            </a:r>
          </a:p>
        </p:txBody>
      </p:sp>
      <p:sp>
        <p:nvSpPr>
          <p:cNvPr id="4" name="Rechteck: abgerundete Ecken 3">
            <a:extLst>
              <a:ext uri="{FF2B5EF4-FFF2-40B4-BE49-F238E27FC236}">
                <a16:creationId xmlns:a16="http://schemas.microsoft.com/office/drawing/2014/main" id="{EAF92200-7EFF-71E6-6234-82D7C8D622DE}"/>
              </a:ext>
            </a:extLst>
          </p:cNvPr>
          <p:cNvSpPr/>
          <p:nvPr/>
        </p:nvSpPr>
        <p:spPr>
          <a:xfrm>
            <a:off x="7632675" y="5300184"/>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 Impact Assessment (EIA)</a:t>
            </a:r>
          </a:p>
        </p:txBody>
      </p:sp>
      <p:sp>
        <p:nvSpPr>
          <p:cNvPr id="8" name="Rechteck: abgerundete Ecken 7">
            <a:extLst>
              <a:ext uri="{FF2B5EF4-FFF2-40B4-BE49-F238E27FC236}">
                <a16:creationId xmlns:a16="http://schemas.microsoft.com/office/drawing/2014/main" id="{D98963FD-0F90-88C4-5EB5-8A104445D496}"/>
              </a:ext>
            </a:extLst>
          </p:cNvPr>
          <p:cNvSpPr/>
          <p:nvPr/>
        </p:nvSpPr>
        <p:spPr>
          <a:xfrm>
            <a:off x="8230361" y="3716184"/>
            <a:ext cx="1105639"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ISO 14001 EMAS</a:t>
            </a:r>
          </a:p>
        </p:txBody>
      </p:sp>
      <p:sp>
        <p:nvSpPr>
          <p:cNvPr id="9" name="Rechteck: abgerundete Ecken 8">
            <a:extLst>
              <a:ext uri="{FF2B5EF4-FFF2-40B4-BE49-F238E27FC236}">
                <a16:creationId xmlns:a16="http://schemas.microsoft.com/office/drawing/2014/main" id="{15AB89AA-B7B6-0063-B931-460EB766146B}"/>
              </a:ext>
            </a:extLst>
          </p:cNvPr>
          <p:cNvSpPr/>
          <p:nvPr/>
        </p:nvSpPr>
        <p:spPr>
          <a:xfrm>
            <a:off x="7609268" y="2476259"/>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Life Cycle Assessment</a:t>
            </a:r>
          </a:p>
        </p:txBody>
      </p:sp>
      <p:sp>
        <p:nvSpPr>
          <p:cNvPr id="10" name="Rechteck: abgerundete Ecken 9">
            <a:extLst>
              <a:ext uri="{FF2B5EF4-FFF2-40B4-BE49-F238E27FC236}">
                <a16:creationId xmlns:a16="http://schemas.microsoft.com/office/drawing/2014/main" id="{0CF72E5F-7C74-2C05-429B-81AB0A545152}"/>
              </a:ext>
            </a:extLst>
          </p:cNvPr>
          <p:cNvSpPr/>
          <p:nvPr/>
        </p:nvSpPr>
        <p:spPr>
          <a:xfrm>
            <a:off x="5681873" y="2622024"/>
            <a:ext cx="1402834" cy="319786"/>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B-Corp</a:t>
            </a:r>
          </a:p>
        </p:txBody>
      </p:sp>
      <p:sp>
        <p:nvSpPr>
          <p:cNvPr id="11" name="Rechteck: abgerundete Ecken 10">
            <a:extLst>
              <a:ext uri="{FF2B5EF4-FFF2-40B4-BE49-F238E27FC236}">
                <a16:creationId xmlns:a16="http://schemas.microsoft.com/office/drawing/2014/main" id="{FD9CEDC1-4BDE-0DCE-4360-9EA869B07C30}"/>
              </a:ext>
            </a:extLst>
          </p:cNvPr>
          <p:cNvSpPr/>
          <p:nvPr/>
        </p:nvSpPr>
        <p:spPr>
          <a:xfrm>
            <a:off x="4162091" y="2161208"/>
            <a:ext cx="1402834" cy="35977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Carbon Neutral</a:t>
            </a:r>
          </a:p>
        </p:txBody>
      </p:sp>
      <p:sp>
        <p:nvSpPr>
          <p:cNvPr id="12" name="Rechteck: abgerundete Ecken 11">
            <a:extLst>
              <a:ext uri="{FF2B5EF4-FFF2-40B4-BE49-F238E27FC236}">
                <a16:creationId xmlns:a16="http://schemas.microsoft.com/office/drawing/2014/main" id="{5271AC3F-7F67-3D9F-B7E4-38FA6A228CEF}"/>
              </a:ext>
            </a:extLst>
          </p:cNvPr>
          <p:cNvSpPr/>
          <p:nvPr/>
        </p:nvSpPr>
        <p:spPr>
          <a:xfrm>
            <a:off x="5681873" y="2167611"/>
            <a:ext cx="1402834" cy="35231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Cradle to Cradle</a:t>
            </a:r>
          </a:p>
        </p:txBody>
      </p:sp>
      <p:sp>
        <p:nvSpPr>
          <p:cNvPr id="13" name="Rechteck: abgerundete Ecken 12">
            <a:extLst>
              <a:ext uri="{FF2B5EF4-FFF2-40B4-BE49-F238E27FC236}">
                <a16:creationId xmlns:a16="http://schemas.microsoft.com/office/drawing/2014/main" id="{58A17489-27ED-8A8C-D2F1-DFCD1389C2AE}"/>
              </a:ext>
            </a:extLst>
          </p:cNvPr>
          <p:cNvSpPr/>
          <p:nvPr/>
        </p:nvSpPr>
        <p:spPr>
          <a:xfrm>
            <a:off x="4613690" y="5688901"/>
            <a:ext cx="2122834" cy="432307"/>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100" dirty="0"/>
              <a:t>Nat. regulations on </a:t>
            </a:r>
            <a:br>
              <a:rPr lang="en-GB" sz="1100" dirty="0"/>
            </a:br>
            <a:r>
              <a:rPr lang="en-GB" sz="1100" dirty="0"/>
              <a:t>air, waste, water &amp; soil</a:t>
            </a:r>
          </a:p>
        </p:txBody>
      </p:sp>
      <p:sp>
        <p:nvSpPr>
          <p:cNvPr id="14" name="Rechteck: abgerundete Ecken 13">
            <a:extLst>
              <a:ext uri="{FF2B5EF4-FFF2-40B4-BE49-F238E27FC236}">
                <a16:creationId xmlns:a16="http://schemas.microsoft.com/office/drawing/2014/main" id="{6A29C74E-7ADA-EECB-71D1-849E0E613939}"/>
              </a:ext>
            </a:extLst>
          </p:cNvPr>
          <p:cNvSpPr/>
          <p:nvPr/>
        </p:nvSpPr>
        <p:spPr>
          <a:xfrm>
            <a:off x="6992570" y="3848541"/>
            <a:ext cx="1105639"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EU CSRD</a:t>
            </a:r>
          </a:p>
        </p:txBody>
      </p:sp>
      <p:sp>
        <p:nvSpPr>
          <p:cNvPr id="15" name="Rechteck: abgerundete Ecken 14">
            <a:extLst>
              <a:ext uri="{FF2B5EF4-FFF2-40B4-BE49-F238E27FC236}">
                <a16:creationId xmlns:a16="http://schemas.microsoft.com/office/drawing/2014/main" id="{E08AD7BF-0DDE-1BB3-5654-402593996C74}"/>
              </a:ext>
            </a:extLst>
          </p:cNvPr>
          <p:cNvSpPr/>
          <p:nvPr/>
        </p:nvSpPr>
        <p:spPr>
          <a:xfrm>
            <a:off x="4510784" y="4289168"/>
            <a:ext cx="2275915"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Industrial Emissions Directive (IED)</a:t>
            </a:r>
          </a:p>
        </p:txBody>
      </p:sp>
      <p:sp>
        <p:nvSpPr>
          <p:cNvPr id="16" name="Rechteck: abgerundete Ecken 15">
            <a:extLst>
              <a:ext uri="{FF2B5EF4-FFF2-40B4-BE49-F238E27FC236}">
                <a16:creationId xmlns:a16="http://schemas.microsoft.com/office/drawing/2014/main" id="{8C21A3E8-C814-D448-A324-77783FE00915}"/>
              </a:ext>
            </a:extLst>
          </p:cNvPr>
          <p:cNvSpPr/>
          <p:nvPr/>
        </p:nvSpPr>
        <p:spPr>
          <a:xfrm>
            <a:off x="4245908" y="4976261"/>
            <a:ext cx="1402834" cy="39473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Emissions Trading System (ETS)</a:t>
            </a:r>
          </a:p>
        </p:txBody>
      </p:sp>
      <p:sp>
        <p:nvSpPr>
          <p:cNvPr id="17" name="Rechteck: abgerundete Ecken 16">
            <a:extLst>
              <a:ext uri="{FF2B5EF4-FFF2-40B4-BE49-F238E27FC236}">
                <a16:creationId xmlns:a16="http://schemas.microsoft.com/office/drawing/2014/main" id="{610A3DD9-426A-EC39-D459-3E4D70402BE1}"/>
              </a:ext>
            </a:extLst>
          </p:cNvPr>
          <p:cNvSpPr/>
          <p:nvPr/>
        </p:nvSpPr>
        <p:spPr>
          <a:xfrm>
            <a:off x="6985060" y="4436391"/>
            <a:ext cx="2350940" cy="460817"/>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200" dirty="0"/>
              <a:t>EU Corporate Sustainability Due Diligence Directive (CSDDD)</a:t>
            </a:r>
          </a:p>
        </p:txBody>
      </p:sp>
      <p:sp>
        <p:nvSpPr>
          <p:cNvPr id="18" name="Rechteck: abgerundete Ecken 17">
            <a:extLst>
              <a:ext uri="{FF2B5EF4-FFF2-40B4-BE49-F238E27FC236}">
                <a16:creationId xmlns:a16="http://schemas.microsoft.com/office/drawing/2014/main" id="{2D295ADE-C09F-16C8-0F10-E49F44400D6E}"/>
              </a:ext>
            </a:extLst>
          </p:cNvPr>
          <p:cNvSpPr/>
          <p:nvPr/>
        </p:nvSpPr>
        <p:spPr>
          <a:xfrm>
            <a:off x="2474522" y="2572976"/>
            <a:ext cx="1488000" cy="605024"/>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Further CSR </a:t>
            </a:r>
            <a:r>
              <a:rPr lang="en-GB" sz="1400" dirty="0" err="1"/>
              <a:t>activites</a:t>
            </a:r>
            <a:endParaRPr lang="en-GB" sz="1400" dirty="0"/>
          </a:p>
        </p:txBody>
      </p:sp>
      <p:sp>
        <p:nvSpPr>
          <p:cNvPr id="19" name="Rechteck: abgerundete Ecken 18">
            <a:extLst>
              <a:ext uri="{FF2B5EF4-FFF2-40B4-BE49-F238E27FC236}">
                <a16:creationId xmlns:a16="http://schemas.microsoft.com/office/drawing/2014/main" id="{939D0C77-6BD6-6115-3120-EF8D085F1F85}"/>
              </a:ext>
            </a:extLst>
          </p:cNvPr>
          <p:cNvSpPr/>
          <p:nvPr/>
        </p:nvSpPr>
        <p:spPr>
          <a:xfrm>
            <a:off x="4160792" y="2622024"/>
            <a:ext cx="1402834" cy="31978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err="1"/>
              <a:t>Österr</a:t>
            </a:r>
            <a:r>
              <a:rPr lang="en-GB" sz="1000" dirty="0"/>
              <a:t>. </a:t>
            </a:r>
            <a:r>
              <a:rPr lang="en-GB" sz="1000" dirty="0" err="1"/>
              <a:t>Umweltzeichen</a:t>
            </a:r>
            <a:endParaRPr lang="en-GB" sz="1000" dirty="0"/>
          </a:p>
        </p:txBody>
      </p:sp>
      <p:sp>
        <p:nvSpPr>
          <p:cNvPr id="20" name="Rechteck: abgerundete Ecken 19">
            <a:extLst>
              <a:ext uri="{FF2B5EF4-FFF2-40B4-BE49-F238E27FC236}">
                <a16:creationId xmlns:a16="http://schemas.microsoft.com/office/drawing/2014/main" id="{376787F4-892F-383F-41DE-223E29C34A25}"/>
              </a:ext>
            </a:extLst>
          </p:cNvPr>
          <p:cNvSpPr/>
          <p:nvPr/>
        </p:nvSpPr>
        <p:spPr>
          <a:xfrm>
            <a:off x="5798769" y="4969208"/>
            <a:ext cx="1167772" cy="401789"/>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Green Claims Directive</a:t>
            </a:r>
          </a:p>
        </p:txBody>
      </p:sp>
      <p:sp>
        <p:nvSpPr>
          <p:cNvPr id="21" name="Rechteck: abgerundete Ecken 20">
            <a:extLst>
              <a:ext uri="{FF2B5EF4-FFF2-40B4-BE49-F238E27FC236}">
                <a16:creationId xmlns:a16="http://schemas.microsoft.com/office/drawing/2014/main" id="{C920EC96-0C4F-BD6A-C326-0C80DB55ADBE}"/>
              </a:ext>
            </a:extLst>
          </p:cNvPr>
          <p:cNvSpPr/>
          <p:nvPr/>
        </p:nvSpPr>
        <p:spPr>
          <a:xfrm>
            <a:off x="10108408" y="3538000"/>
            <a:ext cx="519392" cy="279208"/>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2" name="Rechteck: abgerundete Ecken 21">
            <a:extLst>
              <a:ext uri="{FF2B5EF4-FFF2-40B4-BE49-F238E27FC236}">
                <a16:creationId xmlns:a16="http://schemas.microsoft.com/office/drawing/2014/main" id="{965E09B7-74B1-90FF-808A-D0320C279FD8}"/>
              </a:ext>
            </a:extLst>
          </p:cNvPr>
          <p:cNvSpPr/>
          <p:nvPr/>
        </p:nvSpPr>
        <p:spPr>
          <a:xfrm>
            <a:off x="10108407" y="4037604"/>
            <a:ext cx="519392" cy="279208"/>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3" name="Rechteck: abgerundete Ecken 22">
            <a:extLst>
              <a:ext uri="{FF2B5EF4-FFF2-40B4-BE49-F238E27FC236}">
                <a16:creationId xmlns:a16="http://schemas.microsoft.com/office/drawing/2014/main" id="{FB88FE8A-0064-4375-8FDD-203AF62421D8}"/>
              </a:ext>
            </a:extLst>
          </p:cNvPr>
          <p:cNvSpPr/>
          <p:nvPr/>
        </p:nvSpPr>
        <p:spPr>
          <a:xfrm>
            <a:off x="4162061" y="3042852"/>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ESG reporting: GRI, SASB, ISSB etc.</a:t>
            </a:r>
          </a:p>
        </p:txBody>
      </p:sp>
      <p:sp>
        <p:nvSpPr>
          <p:cNvPr id="24" name="Rechteck: abgerundete Ecken 23">
            <a:extLst>
              <a:ext uri="{FF2B5EF4-FFF2-40B4-BE49-F238E27FC236}">
                <a16:creationId xmlns:a16="http://schemas.microsoft.com/office/drawing/2014/main" id="{505A48E3-EB98-FB73-1C43-115C790A4110}"/>
              </a:ext>
            </a:extLst>
          </p:cNvPr>
          <p:cNvSpPr/>
          <p:nvPr/>
        </p:nvSpPr>
        <p:spPr>
          <a:xfrm>
            <a:off x="5681873" y="3042852"/>
            <a:ext cx="1401565" cy="336173"/>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Climate-focused reporting: TCFD &amp; CDP</a:t>
            </a:r>
          </a:p>
        </p:txBody>
      </p:sp>
      <p:sp>
        <p:nvSpPr>
          <p:cNvPr id="25" name="Textfeld 24">
            <a:extLst>
              <a:ext uri="{FF2B5EF4-FFF2-40B4-BE49-F238E27FC236}">
                <a16:creationId xmlns:a16="http://schemas.microsoft.com/office/drawing/2014/main" id="{6B93A753-70A3-44A6-3DF4-AAC33AD1126F}"/>
              </a:ext>
            </a:extLst>
          </p:cNvPr>
          <p:cNvSpPr txBox="1"/>
          <p:nvPr/>
        </p:nvSpPr>
        <p:spPr>
          <a:xfrm>
            <a:off x="10776000" y="3418967"/>
            <a:ext cx="1224000" cy="974241"/>
          </a:xfrm>
          <a:prstGeom prst="rect">
            <a:avLst/>
          </a:prstGeom>
          <a:noFill/>
        </p:spPr>
        <p:txBody>
          <a:bodyPr wrap="square" lIns="0" tIns="0" rIns="0" bIns="0" rtlCol="0">
            <a:spAutoFit/>
          </a:bodyPr>
          <a:lstStyle/>
          <a:p>
            <a:pPr algn="l">
              <a:lnSpc>
                <a:spcPct val="120000"/>
              </a:lnSpc>
              <a:spcBef>
                <a:spcPts val="800"/>
              </a:spcBef>
            </a:pPr>
            <a:r>
              <a:rPr lang="en-GB" sz="1200" dirty="0"/>
              <a:t>Environmental Management</a:t>
            </a:r>
          </a:p>
          <a:p>
            <a:pPr algn="l">
              <a:lnSpc>
                <a:spcPct val="120000"/>
              </a:lnSpc>
              <a:spcBef>
                <a:spcPts val="800"/>
              </a:spcBef>
            </a:pPr>
            <a:r>
              <a:rPr lang="en-GB" sz="1200" dirty="0"/>
              <a:t>Sustainability Management</a:t>
            </a:r>
          </a:p>
        </p:txBody>
      </p:sp>
      <p:sp>
        <p:nvSpPr>
          <p:cNvPr id="26" name="Rechteck: abgerundete Ecken 25">
            <a:extLst>
              <a:ext uri="{FF2B5EF4-FFF2-40B4-BE49-F238E27FC236}">
                <a16:creationId xmlns:a16="http://schemas.microsoft.com/office/drawing/2014/main" id="{5F8D72BA-4A6D-682E-A0B6-3F2FF910DD1B}"/>
              </a:ext>
            </a:extLst>
          </p:cNvPr>
          <p:cNvSpPr/>
          <p:nvPr/>
        </p:nvSpPr>
        <p:spPr>
          <a:xfrm>
            <a:off x="4162061" y="3480068"/>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Social-focused standards: SA8000</a:t>
            </a:r>
          </a:p>
        </p:txBody>
      </p:sp>
      <p:sp>
        <p:nvSpPr>
          <p:cNvPr id="27" name="Rechteck: abgerundete Ecken 26">
            <a:extLst>
              <a:ext uri="{FF2B5EF4-FFF2-40B4-BE49-F238E27FC236}">
                <a16:creationId xmlns:a16="http://schemas.microsoft.com/office/drawing/2014/main" id="{85827C76-DF24-F896-18C0-03BD42360A3B}"/>
              </a:ext>
            </a:extLst>
          </p:cNvPr>
          <p:cNvSpPr/>
          <p:nvPr/>
        </p:nvSpPr>
        <p:spPr>
          <a:xfrm>
            <a:off x="5686958" y="3480067"/>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800" dirty="0"/>
              <a:t>Sector-specific standards: </a:t>
            </a:r>
            <a:br>
              <a:rPr lang="en-GB" sz="800" dirty="0"/>
            </a:br>
            <a:r>
              <a:rPr lang="en-GB" sz="500" dirty="0"/>
              <a:t>OECD Due Diligence Minerals</a:t>
            </a:r>
            <a:endParaRPr lang="en-GB" sz="800" dirty="0"/>
          </a:p>
        </p:txBody>
      </p:sp>
      <p:pic>
        <p:nvPicPr>
          <p:cNvPr id="29" name="Grafik 28" descr="Lupe mit einfarbiger Füllung">
            <a:extLst>
              <a:ext uri="{FF2B5EF4-FFF2-40B4-BE49-F238E27FC236}">
                <a16:creationId xmlns:a16="http://schemas.microsoft.com/office/drawing/2014/main" id="{E8488998-9000-C2D6-C117-993BEA5FAE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8308" y="4146283"/>
            <a:ext cx="3622437" cy="3622437"/>
          </a:xfrm>
          <a:prstGeom prst="rect">
            <a:avLst/>
          </a:prstGeom>
          <a:effectLst>
            <a:glow rad="279400">
              <a:schemeClr val="bg1">
                <a:alpha val="68000"/>
              </a:schemeClr>
            </a:glow>
          </a:effectLst>
        </p:spPr>
      </p:pic>
    </p:spTree>
    <p:extLst>
      <p:ext uri="{BB962C8B-B14F-4D97-AF65-F5344CB8AC3E}">
        <p14:creationId xmlns:p14="http://schemas.microsoft.com/office/powerpoint/2010/main" val="323905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BC612-9804-A4F3-72B2-86BB8DFA6E4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0574E0A-3BA9-33A6-8CB2-408E29E81F41}"/>
              </a:ext>
            </a:extLst>
          </p:cNvPr>
          <p:cNvSpPr>
            <a:spLocks noGrp="1"/>
          </p:cNvSpPr>
          <p:nvPr>
            <p:ph type="title"/>
          </p:nvPr>
        </p:nvSpPr>
        <p:spPr/>
        <p:txBody>
          <a:bodyPr/>
          <a:lstStyle/>
          <a:p>
            <a:r>
              <a:rPr lang="en-GB" dirty="0"/>
              <a:t>Environmental Impact Assessment</a:t>
            </a:r>
          </a:p>
        </p:txBody>
      </p:sp>
      <p:sp>
        <p:nvSpPr>
          <p:cNvPr id="2" name="Foliennummernplatzhalter 1">
            <a:extLst>
              <a:ext uri="{FF2B5EF4-FFF2-40B4-BE49-F238E27FC236}">
                <a16:creationId xmlns:a16="http://schemas.microsoft.com/office/drawing/2014/main" id="{706CA30F-F082-3978-50BC-1ABC1CBC149F}"/>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13</a:t>
            </a:fld>
            <a:endParaRPr lang="en-GB" dirty="0"/>
          </a:p>
        </p:txBody>
      </p:sp>
      <p:sp>
        <p:nvSpPr>
          <p:cNvPr id="6" name="Fußzeilenplatzhalter 5">
            <a:extLst>
              <a:ext uri="{FF2B5EF4-FFF2-40B4-BE49-F238E27FC236}">
                <a16:creationId xmlns:a16="http://schemas.microsoft.com/office/drawing/2014/main" id="{2F3340A6-B147-C84A-1037-EB5F5A0D2B10}"/>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32350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E74DCC0C-A71E-6597-D1C0-F861A8077908}"/>
              </a:ext>
            </a:extLst>
          </p:cNvPr>
          <p:cNvPicPr>
            <a:picLocks noChangeAspect="1"/>
          </p:cNvPicPr>
          <p:nvPr/>
        </p:nvPicPr>
        <p:blipFill>
          <a:blip r:embed="rId2"/>
          <a:stretch>
            <a:fillRect/>
          </a:stretch>
        </p:blipFill>
        <p:spPr>
          <a:xfrm>
            <a:off x="7176000" y="3050552"/>
            <a:ext cx="5987583" cy="3012753"/>
          </a:xfrm>
          <a:prstGeom prst="rect">
            <a:avLst/>
          </a:prstGeom>
        </p:spPr>
      </p:pic>
      <p:sp>
        <p:nvSpPr>
          <p:cNvPr id="2" name="Foliennummernplatzhalter 1">
            <a:extLst>
              <a:ext uri="{FF2B5EF4-FFF2-40B4-BE49-F238E27FC236}">
                <a16:creationId xmlns:a16="http://schemas.microsoft.com/office/drawing/2014/main" id="{B3910C4F-2264-B85D-65D7-F6E739EB913C}"/>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FB4291F8-93A6-EA95-76BB-65EE71BD1D37}"/>
              </a:ext>
            </a:extLst>
          </p:cNvPr>
          <p:cNvSpPr>
            <a:spLocks noGrp="1"/>
          </p:cNvSpPr>
          <p:nvPr>
            <p:ph type="title"/>
          </p:nvPr>
        </p:nvSpPr>
        <p:spPr/>
        <p:txBody>
          <a:bodyPr/>
          <a:lstStyle/>
          <a:p>
            <a:r>
              <a:rPr lang="en-GB" dirty="0"/>
              <a:t>Goals of EIA</a:t>
            </a:r>
          </a:p>
        </p:txBody>
      </p:sp>
      <p:sp>
        <p:nvSpPr>
          <p:cNvPr id="4" name="Inhaltsplatzhalter 3">
            <a:extLst>
              <a:ext uri="{FF2B5EF4-FFF2-40B4-BE49-F238E27FC236}">
                <a16:creationId xmlns:a16="http://schemas.microsoft.com/office/drawing/2014/main" id="{7AEA5E28-F1DE-2FDD-2863-95064E3AF80A}"/>
              </a:ext>
            </a:extLst>
          </p:cNvPr>
          <p:cNvSpPr>
            <a:spLocks noGrp="1"/>
          </p:cNvSpPr>
          <p:nvPr>
            <p:ph idx="1"/>
          </p:nvPr>
        </p:nvSpPr>
        <p:spPr>
          <a:xfrm>
            <a:off x="695324" y="1628999"/>
            <a:ext cx="7344676" cy="4535265"/>
          </a:xfrm>
        </p:spPr>
        <p:txBody>
          <a:bodyPr>
            <a:normAutofit fontScale="92500"/>
          </a:bodyPr>
          <a:lstStyle/>
          <a:p>
            <a:pPr marL="0" indent="0">
              <a:spcAft>
                <a:spcPts val="1000"/>
              </a:spcAft>
              <a:buNone/>
            </a:pPr>
            <a:r>
              <a:rPr lang="en-GB" sz="2400" b="1" dirty="0"/>
              <a:t>For “big” projects: Precautionary principle</a:t>
            </a:r>
            <a:br>
              <a:rPr lang="en-GB" sz="2400" b="1" dirty="0"/>
            </a:br>
            <a:r>
              <a:rPr lang="en-GB" sz="2400" b="1" dirty="0"/>
              <a:t>👉  proactively avert environmental harm before it occurs</a:t>
            </a:r>
          </a:p>
          <a:p>
            <a:pPr>
              <a:spcAft>
                <a:spcPts val="1000"/>
              </a:spcAft>
            </a:pPr>
            <a:r>
              <a:rPr lang="en-GB" sz="2400" b="1" dirty="0"/>
              <a:t>Identify</a:t>
            </a:r>
            <a:r>
              <a:rPr lang="en-GB" sz="2400" dirty="0"/>
              <a:t> project-related, cross-media environmental impact assessment of </a:t>
            </a:r>
          </a:p>
          <a:p>
            <a:pPr lvl="1">
              <a:spcAft>
                <a:spcPts val="1000"/>
              </a:spcAft>
            </a:pPr>
            <a:r>
              <a:rPr lang="en-GB" sz="2400" dirty="0"/>
              <a:t>planned facilities and</a:t>
            </a:r>
          </a:p>
          <a:p>
            <a:pPr lvl="1">
              <a:spcAft>
                <a:spcPts val="1000"/>
              </a:spcAft>
            </a:pPr>
            <a:r>
              <a:rPr lang="en-GB" sz="2400" b="1" dirty="0"/>
              <a:t>project variants</a:t>
            </a:r>
          </a:p>
          <a:p>
            <a:pPr>
              <a:spcAft>
                <a:spcPts val="1000"/>
              </a:spcAft>
            </a:pPr>
            <a:r>
              <a:rPr lang="en-GB" sz="2400" b="1" dirty="0"/>
              <a:t>Include </a:t>
            </a:r>
            <a:r>
              <a:rPr lang="en-GB" sz="2400" dirty="0"/>
              <a:t>affected stakeholder 👉 transparency</a:t>
            </a:r>
          </a:p>
          <a:p>
            <a:pPr>
              <a:spcAft>
                <a:spcPts val="1000"/>
              </a:spcAft>
            </a:pPr>
            <a:r>
              <a:rPr lang="en-GB" sz="2400" b="1" dirty="0"/>
              <a:t>Streamlining</a:t>
            </a:r>
            <a:r>
              <a:rPr lang="en-GB" sz="2400" dirty="0"/>
              <a:t> authorisation procedure</a:t>
            </a:r>
          </a:p>
        </p:txBody>
      </p:sp>
      <p:sp>
        <p:nvSpPr>
          <p:cNvPr id="5" name="Datumsplatzhalter 4">
            <a:extLst>
              <a:ext uri="{FF2B5EF4-FFF2-40B4-BE49-F238E27FC236}">
                <a16:creationId xmlns:a16="http://schemas.microsoft.com/office/drawing/2014/main" id="{F96DA958-A4A9-4D97-EF4C-BD37B40777AA}"/>
              </a:ext>
            </a:extLst>
          </p:cNvPr>
          <p:cNvSpPr>
            <a:spLocks noGrp="1"/>
          </p:cNvSpPr>
          <p:nvPr>
            <p:ph type="dt" sz="half" idx="10"/>
          </p:nvPr>
        </p:nvSpPr>
        <p:spPr/>
        <p:txBody>
          <a:bodyPr/>
          <a:lstStyle/>
          <a:p>
            <a:r>
              <a:rPr lang="en-GB" dirty="0"/>
              <a:t>(own adaptation 2025 from: </a:t>
            </a:r>
            <a:r>
              <a:rPr lang="en-GB" dirty="0" err="1"/>
              <a:t>Perhelion</a:t>
            </a:r>
            <a:r>
              <a:rPr lang="en-GB" dirty="0"/>
              <a:t>, Wikimedia Commons, PD)</a:t>
            </a:r>
          </a:p>
        </p:txBody>
      </p:sp>
      <p:sp>
        <p:nvSpPr>
          <p:cNvPr id="6" name="Fußzeilenplatzhalter 5">
            <a:extLst>
              <a:ext uri="{FF2B5EF4-FFF2-40B4-BE49-F238E27FC236}">
                <a16:creationId xmlns:a16="http://schemas.microsoft.com/office/drawing/2014/main" id="{CA72695F-4269-BB19-255A-7A038355F5C4}"/>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664341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621545E-2D11-24F5-DF47-BF37050DEF11}"/>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76C60B4E-3061-B71F-294C-EAACE3BCA99A}"/>
              </a:ext>
            </a:extLst>
          </p:cNvPr>
          <p:cNvSpPr>
            <a:spLocks noGrp="1"/>
          </p:cNvSpPr>
          <p:nvPr>
            <p:ph type="title"/>
          </p:nvPr>
        </p:nvSpPr>
        <p:spPr/>
        <p:txBody>
          <a:bodyPr/>
          <a:lstStyle/>
          <a:p>
            <a:r>
              <a:rPr lang="en-GB" dirty="0"/>
              <a:t>@ Include: Work towards “License to Operate”</a:t>
            </a:r>
          </a:p>
        </p:txBody>
      </p:sp>
      <p:pic>
        <p:nvPicPr>
          <p:cNvPr id="8" name="Content Placeholder 7">
            <a:extLst>
              <a:ext uri="{FF2B5EF4-FFF2-40B4-BE49-F238E27FC236}">
                <a16:creationId xmlns:a16="http://schemas.microsoft.com/office/drawing/2014/main" id="{389A4098-F5BC-EE1B-CB15-CFF0CD3533DA}"/>
              </a:ext>
            </a:extLst>
          </p:cNvPr>
          <p:cNvPicPr>
            <a:picLocks noGrp="1" noChangeAspect="1"/>
          </p:cNvPicPr>
          <p:nvPr>
            <p:ph idx="1"/>
          </p:nvPr>
        </p:nvPicPr>
        <p:blipFill>
          <a:blip r:embed="rId2"/>
          <a:stretch>
            <a:fillRect/>
          </a:stretch>
        </p:blipFill>
        <p:spPr>
          <a:xfrm>
            <a:off x="1128000" y="1701000"/>
            <a:ext cx="9249201" cy="4134435"/>
          </a:xfrm>
        </p:spPr>
      </p:pic>
      <p:sp>
        <p:nvSpPr>
          <p:cNvPr id="5" name="Datumsplatzhalter 4">
            <a:extLst>
              <a:ext uri="{FF2B5EF4-FFF2-40B4-BE49-F238E27FC236}">
                <a16:creationId xmlns:a16="http://schemas.microsoft.com/office/drawing/2014/main" id="{379A31A3-F824-8E14-7643-40146A452F19}"/>
              </a:ext>
            </a:extLst>
          </p:cNvPr>
          <p:cNvSpPr>
            <a:spLocks noGrp="1"/>
          </p:cNvSpPr>
          <p:nvPr>
            <p:ph type="dt" sz="half" idx="10"/>
          </p:nvPr>
        </p:nvSpPr>
        <p:spPr/>
        <p:txBody>
          <a:bodyPr/>
          <a:lstStyle/>
          <a:p>
            <a:r>
              <a:rPr lang="en-GB" dirty="0"/>
              <a:t>(Kurek &amp; </a:t>
            </a:r>
            <a:r>
              <a:rPr lang="en-GB" dirty="0" err="1"/>
              <a:t>Martyniuk-Pęczek</a:t>
            </a:r>
            <a:r>
              <a:rPr lang="en-GB" dirty="0"/>
              <a:t>, 2021:6)</a:t>
            </a:r>
          </a:p>
        </p:txBody>
      </p:sp>
      <p:sp>
        <p:nvSpPr>
          <p:cNvPr id="6" name="Fußzeilenplatzhalter 5">
            <a:extLst>
              <a:ext uri="{FF2B5EF4-FFF2-40B4-BE49-F238E27FC236}">
                <a16:creationId xmlns:a16="http://schemas.microsoft.com/office/drawing/2014/main" id="{C84F6DF5-29A7-045D-60E5-12689328A2F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82222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FE01E-C559-38CF-4B7D-DDD6B0210DA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D7B32CF-2EA2-7A0C-2400-EF1259F1BDAD}"/>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BC6FD2F7-71C2-E25B-A6D2-DCD5B20337AE}"/>
              </a:ext>
            </a:extLst>
          </p:cNvPr>
          <p:cNvSpPr>
            <a:spLocks noGrp="1"/>
          </p:cNvSpPr>
          <p:nvPr>
            <p:ph type="title"/>
          </p:nvPr>
        </p:nvSpPr>
        <p:spPr>
          <a:xfrm>
            <a:off x="695326" y="549000"/>
            <a:ext cx="10152674" cy="792000"/>
          </a:xfrm>
        </p:spPr>
        <p:txBody>
          <a:bodyPr/>
          <a:lstStyle/>
          <a:p>
            <a:r>
              <a:rPr lang="en-GB" dirty="0"/>
              <a:t>Flashback: Corporate Responsibility beyond Friedman</a:t>
            </a:r>
          </a:p>
        </p:txBody>
      </p:sp>
      <p:sp>
        <p:nvSpPr>
          <p:cNvPr id="5" name="Datumsplatzhalter 4">
            <a:extLst>
              <a:ext uri="{FF2B5EF4-FFF2-40B4-BE49-F238E27FC236}">
                <a16:creationId xmlns:a16="http://schemas.microsoft.com/office/drawing/2014/main" id="{1A10DAC7-4AE9-94C9-6F1A-690ABDF745A6}"/>
              </a:ext>
            </a:extLst>
          </p:cNvPr>
          <p:cNvSpPr>
            <a:spLocks noGrp="1"/>
          </p:cNvSpPr>
          <p:nvPr>
            <p:ph type="dt" sz="half" idx="10"/>
          </p:nvPr>
        </p:nvSpPr>
        <p:spPr/>
        <p:txBody>
          <a:bodyPr/>
          <a:lstStyle/>
          <a:p>
            <a:r>
              <a:rPr lang="en-GB" dirty="0"/>
              <a:t>(Mitchell, 2019: 320; Profil, 1984; Die Presse, 2016; Manzano, 1984:4p.)</a:t>
            </a:r>
          </a:p>
        </p:txBody>
      </p:sp>
      <p:sp>
        <p:nvSpPr>
          <p:cNvPr id="6" name="Fußzeilenplatzhalter 5">
            <a:extLst>
              <a:ext uri="{FF2B5EF4-FFF2-40B4-BE49-F238E27FC236}">
                <a16:creationId xmlns:a16="http://schemas.microsoft.com/office/drawing/2014/main" id="{3F6B3E0B-EE5D-EA32-2EA7-4A1683A406E5}"/>
              </a:ext>
            </a:extLst>
          </p:cNvPr>
          <p:cNvSpPr>
            <a:spLocks noGrp="1"/>
          </p:cNvSpPr>
          <p:nvPr>
            <p:ph type="ftr" sz="quarter" idx="11"/>
          </p:nvPr>
        </p:nvSpPr>
        <p:spPr/>
        <p:txBody>
          <a:bodyPr/>
          <a:lstStyle/>
          <a:p>
            <a:r>
              <a:rPr lang="en-GB" dirty="0"/>
              <a:t>KMH / SEM</a:t>
            </a:r>
          </a:p>
        </p:txBody>
      </p:sp>
      <p:grpSp>
        <p:nvGrpSpPr>
          <p:cNvPr id="14" name="Gruppieren 13">
            <a:extLst>
              <a:ext uri="{FF2B5EF4-FFF2-40B4-BE49-F238E27FC236}">
                <a16:creationId xmlns:a16="http://schemas.microsoft.com/office/drawing/2014/main" id="{21C60183-BD1B-2FE0-07E4-3D6071931C6C}"/>
              </a:ext>
            </a:extLst>
          </p:cNvPr>
          <p:cNvGrpSpPr/>
          <p:nvPr/>
        </p:nvGrpSpPr>
        <p:grpSpPr>
          <a:xfrm>
            <a:off x="6564692" y="1197000"/>
            <a:ext cx="3995308" cy="2365198"/>
            <a:chOff x="6845364" y="1306880"/>
            <a:chExt cx="4716264" cy="2791999"/>
          </a:xfrm>
        </p:grpSpPr>
        <p:pic>
          <p:nvPicPr>
            <p:cNvPr id="7" name="Grafik 6">
              <a:hlinkClick r:id="rId2"/>
              <a:extLst>
                <a:ext uri="{FF2B5EF4-FFF2-40B4-BE49-F238E27FC236}">
                  <a16:creationId xmlns:a16="http://schemas.microsoft.com/office/drawing/2014/main" id="{D4A03538-D9B9-B7B0-63C9-8825DC5EC35E}"/>
                </a:ext>
              </a:extLst>
            </p:cNvPr>
            <p:cNvPicPr>
              <a:picLocks noChangeAspect="1"/>
            </p:cNvPicPr>
            <p:nvPr/>
          </p:nvPicPr>
          <p:blipFill>
            <a:blip r:embed="rId3"/>
            <a:stretch>
              <a:fillRect/>
            </a:stretch>
          </p:blipFill>
          <p:spPr>
            <a:xfrm>
              <a:off x="8399999" y="1701000"/>
              <a:ext cx="3161629" cy="2088000"/>
            </a:xfrm>
            <a:prstGeom prst="rect">
              <a:avLst/>
            </a:prstGeom>
            <a:ln w="6350">
              <a:solidFill>
                <a:schemeClr val="tx1"/>
              </a:solidFill>
            </a:ln>
            <a:effectLst>
              <a:outerShdw blurRad="254000" dist="107763" dir="2699994" algn="tl">
                <a:prstClr val="black">
                  <a:alpha val="40000"/>
                </a:prstClr>
              </a:outerShdw>
            </a:effectLst>
          </p:spPr>
        </p:pic>
        <p:pic>
          <p:nvPicPr>
            <p:cNvPr id="8" name="Picture 6">
              <a:extLst>
                <a:ext uri="{FF2B5EF4-FFF2-40B4-BE49-F238E27FC236}">
                  <a16:creationId xmlns:a16="http://schemas.microsoft.com/office/drawing/2014/main" id="{51A2F6E0-6D20-E8D3-A4D4-8C0C63395010}"/>
                </a:ext>
              </a:extLst>
            </p:cNvPr>
            <p:cNvPicPr>
              <a:picLocks noChangeAspect="1" noChangeArrowheads="1"/>
            </p:cNvPicPr>
            <p:nvPr/>
          </p:nvPicPr>
          <p:blipFill>
            <a:blip r:embed="rId4"/>
            <a:srcRect/>
            <a:stretch>
              <a:fillRect/>
            </a:stretch>
          </p:blipFill>
          <p:spPr bwMode="auto">
            <a:xfrm rot="394943">
              <a:off x="6845364" y="1306880"/>
              <a:ext cx="2077661" cy="2791999"/>
            </a:xfrm>
            <a:prstGeom prst="rect">
              <a:avLst/>
            </a:prstGeom>
            <a:ln>
              <a:solidFill>
                <a:schemeClr val="tx1"/>
              </a:solidFill>
            </a:ln>
            <a:effectLst>
              <a:outerShdw blurRad="292100" dist="139700" dir="2700000" algn="tl" rotWithShape="0">
                <a:srgbClr val="333333">
                  <a:alpha val="65000"/>
                </a:srgbClr>
              </a:outerShdw>
            </a:effectLst>
          </p:spPr>
        </p:pic>
      </p:grpSp>
      <p:pic>
        <p:nvPicPr>
          <p:cNvPr id="11" name="Grafik 10">
            <a:extLst>
              <a:ext uri="{FF2B5EF4-FFF2-40B4-BE49-F238E27FC236}">
                <a16:creationId xmlns:a16="http://schemas.microsoft.com/office/drawing/2014/main" id="{1A212562-1ECD-EDBC-40A7-D191645024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49410" y="3902429"/>
            <a:ext cx="6617686" cy="2118570"/>
          </a:xfrm>
          <a:prstGeom prst="rect">
            <a:avLst/>
          </a:prstGeom>
        </p:spPr>
      </p:pic>
      <p:pic>
        <p:nvPicPr>
          <p:cNvPr id="9" name="Content Placeholder 8">
            <a:extLst>
              <a:ext uri="{FF2B5EF4-FFF2-40B4-BE49-F238E27FC236}">
                <a16:creationId xmlns:a16="http://schemas.microsoft.com/office/drawing/2014/main" id="{580A84C0-A5B3-44D4-C66C-43B2577DFDEE}"/>
              </a:ext>
            </a:extLst>
          </p:cNvPr>
          <p:cNvPicPr>
            <a:picLocks noGrp="1" noChangeAspect="1"/>
          </p:cNvPicPr>
          <p:nvPr>
            <p:ph idx="1"/>
          </p:nvPr>
        </p:nvPicPr>
        <p:blipFill>
          <a:blip r:embed="rId6">
            <a:clrChange>
              <a:clrFrom>
                <a:srgbClr val="FFFFFF"/>
              </a:clrFrom>
              <a:clrTo>
                <a:srgbClr val="FFFFFF">
                  <a:alpha val="0"/>
                </a:srgbClr>
              </a:clrTo>
            </a:clrChange>
          </a:blip>
          <a:stretch>
            <a:fillRect/>
          </a:stretch>
        </p:blipFill>
        <p:spPr>
          <a:xfrm>
            <a:off x="445454" y="1485512"/>
            <a:ext cx="5290546" cy="4535488"/>
          </a:xfrm>
          <a:prstGeom prst="rect">
            <a:avLst/>
          </a:prstGeom>
        </p:spPr>
      </p:pic>
    </p:spTree>
    <p:extLst>
      <p:ext uri="{BB962C8B-B14F-4D97-AF65-F5344CB8AC3E}">
        <p14:creationId xmlns:p14="http://schemas.microsoft.com/office/powerpoint/2010/main" val="2338821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90E032F-5ADF-41C8-0ECC-B952EB55BA09}"/>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4F45F8DE-6FBA-03F6-CE63-486F719DBBB3}"/>
              </a:ext>
            </a:extLst>
          </p:cNvPr>
          <p:cNvSpPr>
            <a:spLocks noGrp="1"/>
          </p:cNvSpPr>
          <p:nvPr>
            <p:ph type="title"/>
          </p:nvPr>
        </p:nvSpPr>
        <p:spPr/>
        <p:txBody>
          <a:bodyPr/>
          <a:lstStyle/>
          <a:p>
            <a:r>
              <a:rPr lang="en-GB" dirty="0"/>
              <a:t>@ Streamlining</a:t>
            </a:r>
          </a:p>
        </p:txBody>
      </p:sp>
      <p:sp>
        <p:nvSpPr>
          <p:cNvPr id="4" name="Inhaltsplatzhalter 3">
            <a:extLst>
              <a:ext uri="{FF2B5EF4-FFF2-40B4-BE49-F238E27FC236}">
                <a16:creationId xmlns:a16="http://schemas.microsoft.com/office/drawing/2014/main" id="{9422688F-9FE3-10CF-743C-70D66F10670E}"/>
              </a:ext>
            </a:extLst>
          </p:cNvPr>
          <p:cNvSpPr>
            <a:spLocks noGrp="1"/>
          </p:cNvSpPr>
          <p:nvPr>
            <p:ph idx="1"/>
          </p:nvPr>
        </p:nvSpPr>
        <p:spPr>
          <a:xfrm>
            <a:off x="695324" y="1341001"/>
            <a:ext cx="10800675" cy="4823264"/>
          </a:xfrm>
        </p:spPr>
        <p:txBody>
          <a:bodyPr>
            <a:normAutofit fontScale="92500" lnSpcReduction="20000"/>
          </a:bodyPr>
          <a:lstStyle/>
          <a:p>
            <a:r>
              <a:rPr lang="en-GB" sz="2400" b="1" dirty="0"/>
              <a:t>For complex projects: </a:t>
            </a:r>
            <a:r>
              <a:rPr lang="en-GB" sz="2400" dirty="0"/>
              <a:t>👉 More than one authorisation required</a:t>
            </a:r>
          </a:p>
          <a:p>
            <a:pPr lvl="1"/>
            <a:r>
              <a:rPr lang="en-GB" dirty="0"/>
              <a:t>Building permit</a:t>
            </a:r>
          </a:p>
          <a:p>
            <a:pPr lvl="1"/>
            <a:r>
              <a:rPr lang="en-GB" dirty="0"/>
              <a:t>Clearing authorisation</a:t>
            </a:r>
          </a:p>
          <a:p>
            <a:pPr lvl="1"/>
            <a:r>
              <a:rPr lang="en-GB" dirty="0"/>
              <a:t>Operating licence</a:t>
            </a:r>
          </a:p>
          <a:p>
            <a:pPr lvl="2"/>
            <a:r>
              <a:rPr lang="en-GB" dirty="0"/>
              <a:t>Air emissions</a:t>
            </a:r>
          </a:p>
          <a:p>
            <a:pPr lvl="2"/>
            <a:r>
              <a:rPr lang="en-GB" dirty="0"/>
              <a:t>Noise emissions</a:t>
            </a:r>
          </a:p>
          <a:p>
            <a:pPr lvl="2"/>
            <a:r>
              <a:rPr lang="en-GB" dirty="0"/>
              <a:t>Vibrations</a:t>
            </a:r>
          </a:p>
          <a:p>
            <a:pPr lvl="2"/>
            <a:r>
              <a:rPr lang="en-GB" dirty="0"/>
              <a:t>Electricity supply &amp; safety</a:t>
            </a:r>
          </a:p>
          <a:p>
            <a:pPr lvl="2"/>
            <a:r>
              <a:rPr lang="en-GB" dirty="0"/>
              <a:t>Health &amp; Safety regulations for employees &amp; neighbours</a:t>
            </a:r>
          </a:p>
          <a:p>
            <a:pPr lvl="1"/>
            <a:r>
              <a:rPr lang="en-GB" dirty="0"/>
              <a:t>water rights notice</a:t>
            </a:r>
          </a:p>
          <a:p>
            <a:pPr lvl="1"/>
            <a:r>
              <a:rPr lang="en-GB" dirty="0"/>
              <a:t>…</a:t>
            </a:r>
          </a:p>
        </p:txBody>
      </p:sp>
      <p:sp>
        <p:nvSpPr>
          <p:cNvPr id="5" name="Datumsplatzhalter 4">
            <a:extLst>
              <a:ext uri="{FF2B5EF4-FFF2-40B4-BE49-F238E27FC236}">
                <a16:creationId xmlns:a16="http://schemas.microsoft.com/office/drawing/2014/main" id="{12CECA69-4A55-C108-A0B5-BF8FB280564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A887680-9B17-EA16-4D59-FC6887FCCA59}"/>
              </a:ext>
            </a:extLst>
          </p:cNvPr>
          <p:cNvSpPr>
            <a:spLocks noGrp="1"/>
          </p:cNvSpPr>
          <p:nvPr>
            <p:ph type="ftr" sz="quarter" idx="11"/>
          </p:nvPr>
        </p:nvSpPr>
        <p:spPr/>
        <p:txBody>
          <a:bodyPr/>
          <a:lstStyle/>
          <a:p>
            <a:r>
              <a:rPr lang="en-GB" dirty="0"/>
              <a:t>KMH / SEM</a:t>
            </a:r>
          </a:p>
        </p:txBody>
      </p:sp>
      <p:sp>
        <p:nvSpPr>
          <p:cNvPr id="7" name="Geschweifte Klammer rechts 6">
            <a:extLst>
              <a:ext uri="{FF2B5EF4-FFF2-40B4-BE49-F238E27FC236}">
                <a16:creationId xmlns:a16="http://schemas.microsoft.com/office/drawing/2014/main" id="{3AFCBD5B-8C04-A96F-4CBD-8814238CA7D7}"/>
              </a:ext>
            </a:extLst>
          </p:cNvPr>
          <p:cNvSpPr/>
          <p:nvPr/>
        </p:nvSpPr>
        <p:spPr>
          <a:xfrm>
            <a:off x="6910760" y="1917001"/>
            <a:ext cx="530479" cy="4032000"/>
          </a:xfrm>
          <a:prstGeom prst="rightBrace">
            <a:avLst>
              <a:gd name="adj1" fmla="val 29537"/>
              <a:gd name="adj2" fmla="val 50000"/>
            </a:avLst>
          </a:prstGeom>
          <a:ln w="34925">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8" name="Textfeld 7">
            <a:extLst>
              <a:ext uri="{FF2B5EF4-FFF2-40B4-BE49-F238E27FC236}">
                <a16:creationId xmlns:a16="http://schemas.microsoft.com/office/drawing/2014/main" id="{4E625B2C-B40C-6D33-9E37-CF5E9C5FEB3C}"/>
              </a:ext>
            </a:extLst>
          </p:cNvPr>
          <p:cNvSpPr txBox="1"/>
          <p:nvPr/>
        </p:nvSpPr>
        <p:spPr>
          <a:xfrm>
            <a:off x="7608000" y="3691717"/>
            <a:ext cx="4824000" cy="482568"/>
          </a:xfrm>
          <a:prstGeom prst="rect">
            <a:avLst/>
          </a:prstGeom>
          <a:noFill/>
        </p:spPr>
        <p:txBody>
          <a:bodyPr wrap="square" lIns="0" tIns="0" rIns="0" bIns="0" rtlCol="0">
            <a:spAutoFit/>
          </a:bodyPr>
          <a:lstStyle/>
          <a:p>
            <a:pPr>
              <a:lnSpc>
                <a:spcPct val="120000"/>
              </a:lnSpc>
              <a:spcBef>
                <a:spcPts val="800"/>
              </a:spcBef>
            </a:pPr>
            <a:r>
              <a:rPr lang="en-GB" sz="2800" b="1" dirty="0">
                <a:solidFill>
                  <a:srgbClr val="FF9E1B"/>
                </a:solidFill>
              </a:rPr>
              <a:t>One-Stop-Shop strategy</a:t>
            </a:r>
          </a:p>
        </p:txBody>
      </p:sp>
    </p:spTree>
    <p:extLst>
      <p:ext uri="{BB962C8B-B14F-4D97-AF65-F5344CB8AC3E}">
        <p14:creationId xmlns:p14="http://schemas.microsoft.com/office/powerpoint/2010/main" val="3072972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33830A8-4939-AC53-6AB1-4019490430C2}"/>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46373CD1-14D7-AE91-7CAE-691175E67AD5}"/>
              </a:ext>
            </a:extLst>
          </p:cNvPr>
          <p:cNvSpPr>
            <a:spLocks noGrp="1"/>
          </p:cNvSpPr>
          <p:nvPr>
            <p:ph type="title"/>
          </p:nvPr>
        </p:nvSpPr>
        <p:spPr/>
        <p:txBody>
          <a:bodyPr/>
          <a:lstStyle/>
          <a:p>
            <a:r>
              <a:rPr lang="en-GB" dirty="0"/>
              <a:t>Factual Reach of EIAs</a:t>
            </a:r>
          </a:p>
        </p:txBody>
      </p:sp>
      <p:sp>
        <p:nvSpPr>
          <p:cNvPr id="5" name="Datumsplatzhalter 4">
            <a:extLst>
              <a:ext uri="{FF2B5EF4-FFF2-40B4-BE49-F238E27FC236}">
                <a16:creationId xmlns:a16="http://schemas.microsoft.com/office/drawing/2014/main" id="{8C9B0F3C-3ED8-8BB6-DDED-FD3936495C0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71A663C-D981-E765-C8D8-062ACCE50D5E}"/>
              </a:ext>
            </a:extLst>
          </p:cNvPr>
          <p:cNvSpPr>
            <a:spLocks noGrp="1"/>
          </p:cNvSpPr>
          <p:nvPr>
            <p:ph type="ftr" sz="quarter" idx="11"/>
          </p:nvPr>
        </p:nvSpPr>
        <p:spPr/>
        <p:txBody>
          <a:bodyPr/>
          <a:lstStyle/>
          <a:p>
            <a:r>
              <a:rPr lang="en-GB" dirty="0"/>
              <a:t>KMH / SEM</a:t>
            </a:r>
          </a:p>
        </p:txBody>
      </p:sp>
      <p:pic>
        <p:nvPicPr>
          <p:cNvPr id="33" name="Picture 4" descr="http://www.wien.gv.at/umwelt/ma48/entsorgung/abfallbehandlungsanlagen/images/mva-pfaffenau.jpg">
            <a:extLst>
              <a:ext uri="{FF2B5EF4-FFF2-40B4-BE49-F238E27FC236}">
                <a16:creationId xmlns:a16="http://schemas.microsoft.com/office/drawing/2014/main" id="{997C11F7-C991-EC8E-DC7C-2ACB79C7B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485" y="1399365"/>
            <a:ext cx="3650464" cy="273630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4" name="Picture 6" descr="https://www.wien.gv.at/stadtentwicklung/veranstaltungen/ausstellungen/2012/energiestadt/images/spittelau.jpg">
            <a:extLst>
              <a:ext uri="{FF2B5EF4-FFF2-40B4-BE49-F238E27FC236}">
                <a16:creationId xmlns:a16="http://schemas.microsoft.com/office/drawing/2014/main" id="{60BF3942-EE0E-C026-6B7B-13EBBECF1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057" y="4661123"/>
            <a:ext cx="2258133" cy="150542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5" name="Picture 7">
            <a:extLst>
              <a:ext uri="{FF2B5EF4-FFF2-40B4-BE49-F238E27FC236}">
                <a16:creationId xmlns:a16="http://schemas.microsoft.com/office/drawing/2014/main" id="{9FFCCB45-B0BA-0346-0647-A1AF1D84F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2968" y="3648762"/>
            <a:ext cx="769826" cy="467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9" descr="http://www.brennstoffspiegel.de/images/articles/9970/10330/s_32_toter_fisch_toter_baum.jpg">
            <a:extLst>
              <a:ext uri="{FF2B5EF4-FFF2-40B4-BE49-F238E27FC236}">
                <a16:creationId xmlns:a16="http://schemas.microsoft.com/office/drawing/2014/main" id="{F448D1C3-6C64-D226-FBED-3C0D96BE5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6580" y="1470914"/>
            <a:ext cx="2031920" cy="203192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938C2AAB-CEA5-E148-0BF7-7F27C4F9DF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9542" y="2074603"/>
            <a:ext cx="1426458" cy="1725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Pfeil nach rechts 4">
            <a:extLst>
              <a:ext uri="{FF2B5EF4-FFF2-40B4-BE49-F238E27FC236}">
                <a16:creationId xmlns:a16="http://schemas.microsoft.com/office/drawing/2014/main" id="{349AE86B-9F8B-1C89-AFC6-B344260F4967}"/>
              </a:ext>
            </a:extLst>
          </p:cNvPr>
          <p:cNvSpPr/>
          <p:nvPr/>
        </p:nvSpPr>
        <p:spPr>
          <a:xfrm>
            <a:off x="5831165" y="2604245"/>
            <a:ext cx="1440160" cy="720080"/>
          </a:xfrm>
          <a:prstGeom prst="rightArrow">
            <a:avLst/>
          </a:prstGeom>
          <a:solidFill>
            <a:srgbClr val="F79646"/>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 name="Rechteckiger Pfeil 5">
            <a:extLst>
              <a:ext uri="{FF2B5EF4-FFF2-40B4-BE49-F238E27FC236}">
                <a16:creationId xmlns:a16="http://schemas.microsoft.com/office/drawing/2014/main" id="{74435676-1B37-E943-08BA-CF57EFE03996}"/>
              </a:ext>
            </a:extLst>
          </p:cNvPr>
          <p:cNvSpPr/>
          <p:nvPr/>
        </p:nvSpPr>
        <p:spPr>
          <a:xfrm flipV="1">
            <a:off x="2120877" y="4273055"/>
            <a:ext cx="1728192" cy="1499541"/>
          </a:xfrm>
          <a:prstGeom prst="bentArrow">
            <a:avLst/>
          </a:prstGeom>
          <a:solidFill>
            <a:srgbClr val="F79646"/>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a:ea typeface="+mn-ea"/>
              <a:cs typeface="+mn-cs"/>
            </a:endParaRPr>
          </a:p>
        </p:txBody>
      </p:sp>
      <p:pic>
        <p:nvPicPr>
          <p:cNvPr id="40" name="Picture 7">
            <a:extLst>
              <a:ext uri="{FF2B5EF4-FFF2-40B4-BE49-F238E27FC236}">
                <a16:creationId xmlns:a16="http://schemas.microsoft.com/office/drawing/2014/main" id="{3EB268F4-A82E-1ADF-AF4F-351B8061C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91" y="3648762"/>
            <a:ext cx="769826" cy="467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Pfeil nach rechts 14">
            <a:extLst>
              <a:ext uri="{FF2B5EF4-FFF2-40B4-BE49-F238E27FC236}">
                <a16:creationId xmlns:a16="http://schemas.microsoft.com/office/drawing/2014/main" id="{A36D1C36-901A-6825-CF6B-E9C257C41E0D}"/>
              </a:ext>
            </a:extLst>
          </p:cNvPr>
          <p:cNvSpPr/>
          <p:nvPr/>
        </p:nvSpPr>
        <p:spPr>
          <a:xfrm>
            <a:off x="6407229" y="5056485"/>
            <a:ext cx="1080120" cy="720080"/>
          </a:xfrm>
          <a:prstGeom prst="rightArrow">
            <a:avLst/>
          </a:prstGeom>
          <a:solidFill>
            <a:srgbClr val="F79646"/>
          </a:solidFill>
          <a:ln w="38100" cap="flat" cmpd="sng" algn="ctr">
            <a:solidFill>
              <a:sysClr val="window" lastClr="FFFFFF"/>
            </a:solidFill>
            <a:prstDash val="solid"/>
            <a:headEnd type="none" w="med" len="med"/>
            <a:tailEnd type="none" w="med" len="med"/>
          </a:ln>
          <a:effectLst>
            <a:outerShdw blurRad="40000" dist="20000" dir="5400000" rotWithShape="0">
              <a:srgbClr val="000000">
                <a:alpha val="38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42" name="Picture 7">
            <a:extLst>
              <a:ext uri="{FF2B5EF4-FFF2-40B4-BE49-F238E27FC236}">
                <a16:creationId xmlns:a16="http://schemas.microsoft.com/office/drawing/2014/main" id="{4D6B16BB-B30A-E1FF-2958-683A2A693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7872" y="5592978"/>
            <a:ext cx="769826" cy="467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9" descr="http://www.brennstoffspiegel.de/images/articles/9970/10330/s_32_toter_fisch_toter_baum.jpg">
            <a:extLst>
              <a:ext uri="{FF2B5EF4-FFF2-40B4-BE49-F238E27FC236}">
                <a16:creationId xmlns:a16="http://schemas.microsoft.com/office/drawing/2014/main" id="{1D7B8507-347F-E004-9662-D50C77689B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0385" y="4762063"/>
            <a:ext cx="644801" cy="6448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a:extLst>
              <a:ext uri="{FF2B5EF4-FFF2-40B4-BE49-F238E27FC236}">
                <a16:creationId xmlns:a16="http://schemas.microsoft.com/office/drawing/2014/main" id="{672CDD4E-4A1E-78FF-4F84-EEA039F34F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9517" y="5043989"/>
            <a:ext cx="713229" cy="86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feld 44">
            <a:extLst>
              <a:ext uri="{FF2B5EF4-FFF2-40B4-BE49-F238E27FC236}">
                <a16:creationId xmlns:a16="http://schemas.microsoft.com/office/drawing/2014/main" id="{746F2247-F977-6F06-7E13-EBC95DB6A979}"/>
              </a:ext>
            </a:extLst>
          </p:cNvPr>
          <p:cNvSpPr txBox="1"/>
          <p:nvPr/>
        </p:nvSpPr>
        <p:spPr>
          <a:xfrm>
            <a:off x="2586489" y="5203768"/>
            <a:ext cx="1720169" cy="369332"/>
          </a:xfrm>
          <a:prstGeom prst="rect">
            <a:avLst/>
          </a:prstGeom>
          <a:noFill/>
        </p:spPr>
        <p:txBody>
          <a:bodyPr wrap="square" rtlCol="0">
            <a:spAutoFit/>
          </a:bodyPr>
          <a:lstStyle/>
          <a:p>
            <a:pPr defTabSz="457200" fontAlgn="base">
              <a:spcBef>
                <a:spcPct val="0"/>
              </a:spcBef>
              <a:spcAft>
                <a:spcPct val="0"/>
              </a:spcAft>
            </a:pPr>
            <a:r>
              <a:rPr lang="en-GB" b="1" dirty="0" err="1">
                <a:solidFill>
                  <a:prstClr val="white"/>
                </a:solidFill>
                <a:ea typeface="ＭＳ Ｐゴシック" pitchFamily="-104" charset="-128"/>
              </a:rPr>
              <a:t>Variante</a:t>
            </a:r>
            <a:endParaRPr lang="en-GB" b="1" dirty="0">
              <a:solidFill>
                <a:prstClr val="white"/>
              </a:solidFill>
              <a:ea typeface="ＭＳ Ｐゴシック" pitchFamily="-104" charset="-128"/>
            </a:endParaRPr>
          </a:p>
        </p:txBody>
      </p:sp>
    </p:spTree>
    <p:extLst>
      <p:ext uri="{BB962C8B-B14F-4D97-AF65-F5344CB8AC3E}">
        <p14:creationId xmlns:p14="http://schemas.microsoft.com/office/powerpoint/2010/main" val="92555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D6348-E024-2278-BB66-B53AA892797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4D97E0C-DFC9-5FD0-4F1B-7067D0699E06}"/>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0B8D3501-9FCA-1CCD-B931-E05EFC1E4FE7}"/>
              </a:ext>
            </a:extLst>
          </p:cNvPr>
          <p:cNvSpPr>
            <a:spLocks noGrp="1"/>
          </p:cNvSpPr>
          <p:nvPr>
            <p:ph type="title"/>
          </p:nvPr>
        </p:nvSpPr>
        <p:spPr/>
        <p:txBody>
          <a:bodyPr/>
          <a:lstStyle/>
          <a:p>
            <a:r>
              <a:rPr lang="en-GB" dirty="0"/>
              <a:t>Factual Reach of EIAs</a:t>
            </a:r>
          </a:p>
        </p:txBody>
      </p:sp>
      <p:sp>
        <p:nvSpPr>
          <p:cNvPr id="5" name="Datumsplatzhalter 4">
            <a:extLst>
              <a:ext uri="{FF2B5EF4-FFF2-40B4-BE49-F238E27FC236}">
                <a16:creationId xmlns:a16="http://schemas.microsoft.com/office/drawing/2014/main" id="{606FAA1F-7B28-7A1C-4B5A-A1C7245A8AF9}"/>
              </a:ext>
            </a:extLst>
          </p:cNvPr>
          <p:cNvSpPr>
            <a:spLocks noGrp="1"/>
          </p:cNvSpPr>
          <p:nvPr>
            <p:ph type="dt" sz="half" idx="10"/>
          </p:nvPr>
        </p:nvSpPr>
        <p:spPr/>
        <p:txBody>
          <a:bodyPr/>
          <a:lstStyle/>
          <a:p>
            <a:r>
              <a:rPr lang="en-GB" dirty="0"/>
              <a:t>(BMK, 2024:32)</a:t>
            </a:r>
          </a:p>
        </p:txBody>
      </p:sp>
      <p:sp>
        <p:nvSpPr>
          <p:cNvPr id="6" name="Fußzeilenplatzhalter 5">
            <a:extLst>
              <a:ext uri="{FF2B5EF4-FFF2-40B4-BE49-F238E27FC236}">
                <a16:creationId xmlns:a16="http://schemas.microsoft.com/office/drawing/2014/main" id="{7DEB9901-3AF7-8D4E-8496-12AB42D82A43}"/>
              </a:ext>
            </a:extLst>
          </p:cNvPr>
          <p:cNvSpPr>
            <a:spLocks noGrp="1"/>
          </p:cNvSpPr>
          <p:nvPr>
            <p:ph type="ftr" sz="quarter" idx="11"/>
          </p:nvPr>
        </p:nvSpPr>
        <p:spPr/>
        <p:txBody>
          <a:bodyPr/>
          <a:lstStyle/>
          <a:p>
            <a:r>
              <a:rPr lang="en-GB" dirty="0"/>
              <a:t>KMH / SEM</a:t>
            </a:r>
          </a:p>
        </p:txBody>
      </p:sp>
      <p:pic>
        <p:nvPicPr>
          <p:cNvPr id="7" name="Grafik 6">
            <a:extLst>
              <a:ext uri="{FF2B5EF4-FFF2-40B4-BE49-F238E27FC236}">
                <a16:creationId xmlns:a16="http://schemas.microsoft.com/office/drawing/2014/main" id="{F1D1F58B-29A8-9DAC-D022-AF8D302FABF4}"/>
              </a:ext>
            </a:extLst>
          </p:cNvPr>
          <p:cNvPicPr>
            <a:picLocks noChangeAspect="1"/>
          </p:cNvPicPr>
          <p:nvPr/>
        </p:nvPicPr>
        <p:blipFill>
          <a:blip r:embed="rId2"/>
          <a:stretch>
            <a:fillRect/>
          </a:stretch>
        </p:blipFill>
        <p:spPr>
          <a:xfrm>
            <a:off x="4676872" y="405000"/>
            <a:ext cx="6842088" cy="5688000"/>
          </a:xfrm>
          <a:prstGeom prst="rect">
            <a:avLst/>
          </a:prstGeom>
        </p:spPr>
      </p:pic>
    </p:spTree>
    <p:extLst>
      <p:ext uri="{BB962C8B-B14F-4D97-AF65-F5344CB8AC3E}">
        <p14:creationId xmlns:p14="http://schemas.microsoft.com/office/powerpoint/2010/main" val="1662621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4" y="1413001"/>
            <a:ext cx="6984675" cy="4751262"/>
          </a:xfrm>
        </p:spPr>
        <p:txBody>
          <a:bodyPr/>
          <a:lstStyle/>
          <a:p>
            <a:pPr>
              <a:spcAft>
                <a:spcPts val="1200"/>
              </a:spcAft>
            </a:pPr>
            <a:r>
              <a:rPr lang="en-GB" b="1" dirty="0"/>
              <a:t>A Look in the Toolbox</a:t>
            </a:r>
          </a:p>
          <a:p>
            <a:pPr>
              <a:spcAft>
                <a:spcPts val="1200"/>
              </a:spcAft>
            </a:pPr>
            <a:r>
              <a:rPr lang="en-GB" b="1" dirty="0"/>
              <a:t>Where to Start?</a:t>
            </a:r>
          </a:p>
          <a:p>
            <a:pPr>
              <a:spcAft>
                <a:spcPts val="1200"/>
              </a:spcAft>
            </a:pPr>
            <a:r>
              <a:rPr lang="en-GB" b="1" dirty="0"/>
              <a:t>Environmental Impact Assessment</a:t>
            </a:r>
          </a:p>
          <a:p>
            <a:pPr>
              <a:spcAft>
                <a:spcPts val="1200"/>
              </a:spcAft>
            </a:pPr>
            <a:r>
              <a:rPr lang="en-GB" b="1" dirty="0"/>
              <a:t>Licensing an Operational Facility</a:t>
            </a:r>
          </a:p>
          <a:p>
            <a:pPr>
              <a:spcAft>
                <a:spcPts val="1200"/>
              </a:spcAft>
            </a:pPr>
            <a:r>
              <a:rPr lang="en-GB" b="1" dirty="0"/>
              <a:t>Some Conclusions</a:t>
            </a:r>
          </a:p>
          <a:p>
            <a:pPr>
              <a:spcAft>
                <a:spcPts val="1200"/>
              </a:spcAft>
            </a:pPr>
            <a:r>
              <a:rPr lang="en-GB" b="1" dirty="0"/>
              <a:t>Waste Management Concept</a:t>
            </a:r>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9624000" y="6381000"/>
            <a:ext cx="2448000" cy="189604"/>
          </a:xfrm>
          <a:prstGeom prst="rect">
            <a:avLst/>
          </a:prstGeom>
          <a:noFill/>
        </p:spPr>
        <p:txBody>
          <a:bodyPr wrap="square" lIns="0" tIns="0" rIns="0" bIns="0" rtlCol="0">
            <a:spAutoFit/>
          </a:bodyPr>
          <a:lstStyle/>
          <a:p>
            <a:pPr algn="r">
              <a:lnSpc>
                <a:spcPct val="120000"/>
              </a:lnSpc>
              <a:spcBef>
                <a:spcPts val="800"/>
              </a:spcBef>
            </a:pPr>
            <a:r>
              <a:rPr lang="en-GB" sz="1100" dirty="0">
                <a:solidFill>
                  <a:schemeClr val="bg1">
                    <a:lumMod val="50000"/>
                  </a:schemeClr>
                </a:solidFill>
              </a:rPr>
              <a:t>(Thomson, 1916, PD)</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a:xfrm>
            <a:off x="695325" y="6439500"/>
            <a:ext cx="5688000" cy="144000"/>
          </a:xfrm>
        </p:spPr>
        <p:txBody>
          <a:bodyPr/>
          <a:lstStyle/>
          <a:p>
            <a:r>
              <a:rPr lang="en-GB" dirty="0"/>
              <a:t>KMH / SEM</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82521E-B150-A832-53DF-ABFCA63CDA56}"/>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4E1387AC-DC7A-0CEF-C6EC-A220950E26A5}"/>
              </a:ext>
            </a:extLst>
          </p:cNvPr>
          <p:cNvSpPr>
            <a:spLocks noGrp="1"/>
          </p:cNvSpPr>
          <p:nvPr>
            <p:ph type="title"/>
          </p:nvPr>
        </p:nvSpPr>
        <p:spPr/>
        <p:txBody>
          <a:bodyPr/>
          <a:lstStyle/>
          <a:p>
            <a:r>
              <a:rPr lang="en-GB" dirty="0" err="1"/>
              <a:t>Wer</a:t>
            </a:r>
            <a:r>
              <a:rPr lang="en-GB" dirty="0"/>
              <a:t> hat’s </a:t>
            </a:r>
            <a:r>
              <a:rPr lang="en-GB" dirty="0" err="1"/>
              <a:t>erfunden</a:t>
            </a:r>
            <a:r>
              <a:rPr lang="en-GB" dirty="0"/>
              <a:t>? Or: A quick History of EIA</a:t>
            </a:r>
          </a:p>
        </p:txBody>
      </p:sp>
      <p:sp>
        <p:nvSpPr>
          <p:cNvPr id="4" name="Inhaltsplatzhalter 3">
            <a:extLst>
              <a:ext uri="{FF2B5EF4-FFF2-40B4-BE49-F238E27FC236}">
                <a16:creationId xmlns:a16="http://schemas.microsoft.com/office/drawing/2014/main" id="{FC5A62D2-8938-295F-0342-15BFEA6C0150}"/>
              </a:ext>
            </a:extLst>
          </p:cNvPr>
          <p:cNvSpPr>
            <a:spLocks noGrp="1"/>
          </p:cNvSpPr>
          <p:nvPr>
            <p:ph idx="1"/>
          </p:nvPr>
        </p:nvSpPr>
        <p:spPr>
          <a:xfrm>
            <a:off x="695324" y="1628999"/>
            <a:ext cx="5184675" cy="4535265"/>
          </a:xfrm>
        </p:spPr>
        <p:txBody>
          <a:bodyPr/>
          <a:lstStyle/>
          <a:p>
            <a:pPr marL="0" indent="0">
              <a:buNone/>
            </a:pPr>
            <a:r>
              <a:rPr lang="en-GB" b="1" dirty="0"/>
              <a:t>Rather old idea:</a:t>
            </a:r>
          </a:p>
          <a:p>
            <a:r>
              <a:rPr lang="en-GB" dirty="0"/>
              <a:t>1969: US National Environmental Policy Act (NEPA)</a:t>
            </a:r>
          </a:p>
          <a:p>
            <a:r>
              <a:rPr lang="en-GB" dirty="0"/>
              <a:t>1985: EU Directive 85/337/EWG </a:t>
            </a:r>
          </a:p>
          <a:p>
            <a:r>
              <a:rPr lang="en-GB" dirty="0"/>
              <a:t>1993: </a:t>
            </a:r>
            <a:r>
              <a:rPr lang="en-GB" dirty="0" err="1"/>
              <a:t>Umweltverträglichkeits-prüfungsgesetz</a:t>
            </a:r>
            <a:r>
              <a:rPr lang="en-GB" dirty="0"/>
              <a:t> (UVP-G)</a:t>
            </a:r>
          </a:p>
          <a:p>
            <a:r>
              <a:rPr lang="en-GB" dirty="0"/>
              <a:t>2000: UVP-G 2000</a:t>
            </a:r>
          </a:p>
        </p:txBody>
      </p:sp>
      <p:sp>
        <p:nvSpPr>
          <p:cNvPr id="5" name="Datumsplatzhalter 4">
            <a:extLst>
              <a:ext uri="{FF2B5EF4-FFF2-40B4-BE49-F238E27FC236}">
                <a16:creationId xmlns:a16="http://schemas.microsoft.com/office/drawing/2014/main" id="{59E0E5CB-8A96-2B02-B20D-1943E159B711}"/>
              </a:ext>
            </a:extLst>
          </p:cNvPr>
          <p:cNvSpPr>
            <a:spLocks noGrp="1"/>
          </p:cNvSpPr>
          <p:nvPr>
            <p:ph type="dt" sz="half" idx="10"/>
          </p:nvPr>
        </p:nvSpPr>
        <p:spPr>
          <a:xfrm>
            <a:off x="2208000" y="6439500"/>
            <a:ext cx="3672000" cy="144000"/>
          </a:xfrm>
        </p:spPr>
        <p:txBody>
          <a:bodyPr/>
          <a:lstStyle/>
          <a:p>
            <a:endParaRPr lang="en-GB" dirty="0"/>
          </a:p>
        </p:txBody>
      </p:sp>
      <p:sp>
        <p:nvSpPr>
          <p:cNvPr id="6" name="Fußzeilenplatzhalter 5">
            <a:extLst>
              <a:ext uri="{FF2B5EF4-FFF2-40B4-BE49-F238E27FC236}">
                <a16:creationId xmlns:a16="http://schemas.microsoft.com/office/drawing/2014/main" id="{B2E9A193-3DFD-93EE-3DCC-DFC818FDC234}"/>
              </a:ext>
            </a:extLst>
          </p:cNvPr>
          <p:cNvSpPr>
            <a:spLocks noGrp="1"/>
          </p:cNvSpPr>
          <p:nvPr>
            <p:ph type="ftr" sz="quarter" idx="11"/>
          </p:nvPr>
        </p:nvSpPr>
        <p:spPr/>
        <p:txBody>
          <a:bodyPr/>
          <a:lstStyle/>
          <a:p>
            <a:r>
              <a:rPr lang="en-GB" dirty="0"/>
              <a:t>KMH / SEM</a:t>
            </a:r>
          </a:p>
        </p:txBody>
      </p:sp>
      <p:pic>
        <p:nvPicPr>
          <p:cNvPr id="7" name="Picture 1">
            <a:hlinkClick r:id="rId2"/>
            <a:extLst>
              <a:ext uri="{FF2B5EF4-FFF2-40B4-BE49-F238E27FC236}">
                <a16:creationId xmlns:a16="http://schemas.microsoft.com/office/drawing/2014/main" id="{CE6E3F4C-2C55-E269-D027-CE49919A8ADC}"/>
              </a:ext>
            </a:extLst>
          </p:cNvPr>
          <p:cNvPicPr>
            <a:picLocks noChangeAspect="1" noChangeArrowheads="1"/>
          </p:cNvPicPr>
          <p:nvPr/>
        </p:nvPicPr>
        <p:blipFill>
          <a:blip r:embed="rId3"/>
          <a:srcRect/>
          <a:stretch>
            <a:fillRect/>
          </a:stretch>
        </p:blipFill>
        <p:spPr bwMode="auto">
          <a:xfrm>
            <a:off x="6589141" y="1942739"/>
            <a:ext cx="4906859" cy="4915261"/>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9075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17A10-160F-7DA6-26A7-F28FAF79BA9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2FAD629-8273-B63D-F0A1-F04561E1897C}"/>
              </a:ext>
            </a:extLst>
          </p:cNvPr>
          <p:cNvSpPr>
            <a:spLocks noGrp="1"/>
          </p:cNvSpPr>
          <p:nvPr>
            <p:ph type="sldNum" sz="quarter" idx="12"/>
          </p:nvPr>
        </p:nvSpPr>
        <p:spPr/>
        <p:txBody>
          <a:bodyPr/>
          <a:lstStyle/>
          <a:p>
            <a:fld id="{D836C0FE-70CA-4950-82D6-CF602CC2B770}" type="slidenum">
              <a:rPr lang="en-GB" smtClean="0"/>
              <a:t>21</a:t>
            </a:fld>
            <a:endParaRPr lang="en-GB" dirty="0"/>
          </a:p>
        </p:txBody>
      </p:sp>
      <p:sp>
        <p:nvSpPr>
          <p:cNvPr id="3" name="Titel 2">
            <a:extLst>
              <a:ext uri="{FF2B5EF4-FFF2-40B4-BE49-F238E27FC236}">
                <a16:creationId xmlns:a16="http://schemas.microsoft.com/office/drawing/2014/main" id="{72FEF4A3-1607-8FEC-700A-E8D50D1CB9E8}"/>
              </a:ext>
            </a:extLst>
          </p:cNvPr>
          <p:cNvSpPr>
            <a:spLocks noGrp="1"/>
          </p:cNvSpPr>
          <p:nvPr>
            <p:ph type="title"/>
          </p:nvPr>
        </p:nvSpPr>
        <p:spPr/>
        <p:txBody>
          <a:bodyPr/>
          <a:lstStyle/>
          <a:p>
            <a:r>
              <a:rPr lang="en-GB" dirty="0"/>
              <a:t>Just did it! EIA in Austria 2014-2023</a:t>
            </a:r>
          </a:p>
        </p:txBody>
      </p:sp>
      <p:pic>
        <p:nvPicPr>
          <p:cNvPr id="8" name="Inhaltsplatzhalter 7">
            <a:hlinkClick r:id="rId2"/>
            <a:extLst>
              <a:ext uri="{FF2B5EF4-FFF2-40B4-BE49-F238E27FC236}">
                <a16:creationId xmlns:a16="http://schemas.microsoft.com/office/drawing/2014/main" id="{43C279C4-E479-5228-8C3E-BEA4E6F40A2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991999" y="1326724"/>
            <a:ext cx="8208002" cy="4766276"/>
          </a:xfrm>
        </p:spPr>
      </p:pic>
      <p:sp>
        <p:nvSpPr>
          <p:cNvPr id="5" name="Datumsplatzhalter 4">
            <a:extLst>
              <a:ext uri="{FF2B5EF4-FFF2-40B4-BE49-F238E27FC236}">
                <a16:creationId xmlns:a16="http://schemas.microsoft.com/office/drawing/2014/main" id="{47391D1B-5A47-0707-75E9-26E321B63B32}"/>
              </a:ext>
            </a:extLst>
          </p:cNvPr>
          <p:cNvSpPr>
            <a:spLocks noGrp="1"/>
          </p:cNvSpPr>
          <p:nvPr>
            <p:ph type="dt" sz="half" idx="10"/>
          </p:nvPr>
        </p:nvSpPr>
        <p:spPr/>
        <p:txBody>
          <a:bodyPr/>
          <a:lstStyle/>
          <a:p>
            <a:r>
              <a:rPr lang="en-GB" dirty="0"/>
              <a:t>(BMK, 2024:30)</a:t>
            </a:r>
          </a:p>
        </p:txBody>
      </p:sp>
      <p:sp>
        <p:nvSpPr>
          <p:cNvPr id="6" name="Fußzeilenplatzhalter 5">
            <a:extLst>
              <a:ext uri="{FF2B5EF4-FFF2-40B4-BE49-F238E27FC236}">
                <a16:creationId xmlns:a16="http://schemas.microsoft.com/office/drawing/2014/main" id="{71DAB4E4-118F-67E1-6F2F-F67AB9200D4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51150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456095B-C125-829D-BD07-C60E91264420}"/>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3" name="Titel 2">
            <a:extLst>
              <a:ext uri="{FF2B5EF4-FFF2-40B4-BE49-F238E27FC236}">
                <a16:creationId xmlns:a16="http://schemas.microsoft.com/office/drawing/2014/main" id="{A5220B3A-C880-C1B9-B149-8D3F01F87A59}"/>
              </a:ext>
            </a:extLst>
          </p:cNvPr>
          <p:cNvSpPr>
            <a:spLocks noGrp="1"/>
          </p:cNvSpPr>
          <p:nvPr>
            <p:ph type="title"/>
          </p:nvPr>
        </p:nvSpPr>
        <p:spPr/>
        <p:txBody>
          <a:bodyPr/>
          <a:lstStyle/>
          <a:p>
            <a:r>
              <a:rPr lang="en-GB" dirty="0"/>
              <a:t>Just did it! EIA in Austria 2014-2023</a:t>
            </a:r>
          </a:p>
        </p:txBody>
      </p:sp>
      <p:sp>
        <p:nvSpPr>
          <p:cNvPr id="5" name="Datumsplatzhalter 4">
            <a:extLst>
              <a:ext uri="{FF2B5EF4-FFF2-40B4-BE49-F238E27FC236}">
                <a16:creationId xmlns:a16="http://schemas.microsoft.com/office/drawing/2014/main" id="{C009DF65-6127-0BAB-8307-57E353B923FB}"/>
              </a:ext>
            </a:extLst>
          </p:cNvPr>
          <p:cNvSpPr>
            <a:spLocks noGrp="1"/>
          </p:cNvSpPr>
          <p:nvPr>
            <p:ph type="dt" sz="half" idx="10"/>
          </p:nvPr>
        </p:nvSpPr>
        <p:spPr/>
        <p:txBody>
          <a:bodyPr/>
          <a:lstStyle/>
          <a:p>
            <a:r>
              <a:rPr lang="en-GB" dirty="0"/>
              <a:t>(BMK, 2024:31)</a:t>
            </a:r>
          </a:p>
        </p:txBody>
      </p:sp>
      <p:sp>
        <p:nvSpPr>
          <p:cNvPr id="6" name="Fußzeilenplatzhalter 5">
            <a:extLst>
              <a:ext uri="{FF2B5EF4-FFF2-40B4-BE49-F238E27FC236}">
                <a16:creationId xmlns:a16="http://schemas.microsoft.com/office/drawing/2014/main" id="{49A7F0DF-D00C-886E-C4B9-6C7E66BF61BC}"/>
              </a:ext>
            </a:extLst>
          </p:cNvPr>
          <p:cNvSpPr>
            <a:spLocks noGrp="1"/>
          </p:cNvSpPr>
          <p:nvPr>
            <p:ph type="ftr" sz="quarter" idx="11"/>
          </p:nvPr>
        </p:nvSpPr>
        <p:spPr/>
        <p:txBody>
          <a:bodyPr/>
          <a:lstStyle/>
          <a:p>
            <a:r>
              <a:rPr lang="en-GB" dirty="0"/>
              <a:t>KMH / SEM</a:t>
            </a:r>
          </a:p>
        </p:txBody>
      </p:sp>
      <p:pic>
        <p:nvPicPr>
          <p:cNvPr id="12" name="Inhaltsplatzhalter 11">
            <a:extLst>
              <a:ext uri="{FF2B5EF4-FFF2-40B4-BE49-F238E27FC236}">
                <a16:creationId xmlns:a16="http://schemas.microsoft.com/office/drawing/2014/main" id="{617555D8-1D75-DB22-00CA-C654D4142A5D}"/>
              </a:ext>
            </a:extLst>
          </p:cNvPr>
          <p:cNvPicPr>
            <a:picLocks noGrp="1" noChangeAspect="1"/>
          </p:cNvPicPr>
          <p:nvPr>
            <p:ph idx="1"/>
          </p:nvPr>
        </p:nvPicPr>
        <p:blipFill>
          <a:blip r:embed="rId2"/>
          <a:stretch>
            <a:fillRect/>
          </a:stretch>
        </p:blipFill>
        <p:spPr>
          <a:xfrm>
            <a:off x="1473431" y="1485000"/>
            <a:ext cx="9245138" cy="4535488"/>
          </a:xfrm>
        </p:spPr>
      </p:pic>
    </p:spTree>
    <p:extLst>
      <p:ext uri="{BB962C8B-B14F-4D97-AF65-F5344CB8AC3E}">
        <p14:creationId xmlns:p14="http://schemas.microsoft.com/office/powerpoint/2010/main" val="3113199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FC859-F90C-CA26-F685-2895802DEDA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B5EF17-14F2-1DF9-E427-2D33C036EA48}"/>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0B1B5259-C162-71E0-3D43-23C29C698CAE}"/>
              </a:ext>
            </a:extLst>
          </p:cNvPr>
          <p:cNvSpPr>
            <a:spLocks noGrp="1"/>
          </p:cNvSpPr>
          <p:nvPr>
            <p:ph type="title"/>
          </p:nvPr>
        </p:nvSpPr>
        <p:spPr/>
        <p:txBody>
          <a:bodyPr/>
          <a:lstStyle/>
          <a:p>
            <a:r>
              <a:rPr lang="en-GB" dirty="0"/>
              <a:t>Just did it! Duration of EIAs in Austria 2014-2023</a:t>
            </a:r>
          </a:p>
        </p:txBody>
      </p:sp>
      <p:sp>
        <p:nvSpPr>
          <p:cNvPr id="5" name="Datumsplatzhalter 4">
            <a:extLst>
              <a:ext uri="{FF2B5EF4-FFF2-40B4-BE49-F238E27FC236}">
                <a16:creationId xmlns:a16="http://schemas.microsoft.com/office/drawing/2014/main" id="{F01D4415-88E2-C01E-BA27-90334D3A47DB}"/>
              </a:ext>
            </a:extLst>
          </p:cNvPr>
          <p:cNvSpPr>
            <a:spLocks noGrp="1"/>
          </p:cNvSpPr>
          <p:nvPr>
            <p:ph type="dt" sz="half" idx="10"/>
          </p:nvPr>
        </p:nvSpPr>
        <p:spPr/>
        <p:txBody>
          <a:bodyPr/>
          <a:lstStyle/>
          <a:p>
            <a:r>
              <a:rPr lang="en-GB" dirty="0"/>
              <a:t>(BMK, 2024:42)</a:t>
            </a:r>
          </a:p>
        </p:txBody>
      </p:sp>
      <p:sp>
        <p:nvSpPr>
          <p:cNvPr id="6" name="Fußzeilenplatzhalter 5">
            <a:extLst>
              <a:ext uri="{FF2B5EF4-FFF2-40B4-BE49-F238E27FC236}">
                <a16:creationId xmlns:a16="http://schemas.microsoft.com/office/drawing/2014/main" id="{71CED863-BB7F-BD44-2945-CE3E90F1D777}"/>
              </a:ext>
            </a:extLst>
          </p:cNvPr>
          <p:cNvSpPr>
            <a:spLocks noGrp="1"/>
          </p:cNvSpPr>
          <p:nvPr>
            <p:ph type="ftr" sz="quarter" idx="11"/>
          </p:nvPr>
        </p:nvSpPr>
        <p:spPr/>
        <p:txBody>
          <a:bodyPr/>
          <a:lstStyle/>
          <a:p>
            <a:r>
              <a:rPr lang="en-GB" dirty="0"/>
              <a:t>KMH / SEM</a:t>
            </a:r>
          </a:p>
        </p:txBody>
      </p:sp>
      <p:pic>
        <p:nvPicPr>
          <p:cNvPr id="9" name="Inhaltsplatzhalter 8">
            <a:extLst>
              <a:ext uri="{FF2B5EF4-FFF2-40B4-BE49-F238E27FC236}">
                <a16:creationId xmlns:a16="http://schemas.microsoft.com/office/drawing/2014/main" id="{17ACD05C-8755-EDCA-3690-CDEFEC9C32C0}"/>
              </a:ext>
            </a:extLst>
          </p:cNvPr>
          <p:cNvPicPr>
            <a:picLocks noGrp="1" noChangeAspect="1"/>
          </p:cNvPicPr>
          <p:nvPr>
            <p:ph idx="1"/>
          </p:nvPr>
        </p:nvPicPr>
        <p:blipFill>
          <a:blip r:embed="rId2"/>
          <a:stretch>
            <a:fillRect/>
          </a:stretch>
        </p:blipFill>
        <p:spPr>
          <a:xfrm>
            <a:off x="2280215" y="1628775"/>
            <a:ext cx="7631569" cy="4535488"/>
          </a:xfrm>
        </p:spPr>
      </p:pic>
    </p:spTree>
    <p:extLst>
      <p:ext uri="{BB962C8B-B14F-4D97-AF65-F5344CB8AC3E}">
        <p14:creationId xmlns:p14="http://schemas.microsoft.com/office/powerpoint/2010/main" val="1483999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40C0D05-5E6E-23BB-6D1F-2BDC7FD3F054}"/>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D44325D4-CA27-107B-206F-C1CCD8D504D6}"/>
              </a:ext>
            </a:extLst>
          </p:cNvPr>
          <p:cNvSpPr>
            <a:spLocks noGrp="1"/>
          </p:cNvSpPr>
          <p:nvPr>
            <p:ph type="title"/>
          </p:nvPr>
        </p:nvSpPr>
        <p:spPr>
          <a:xfrm>
            <a:off x="695326" y="549000"/>
            <a:ext cx="4968674" cy="792000"/>
          </a:xfrm>
        </p:spPr>
        <p:txBody>
          <a:bodyPr/>
          <a:lstStyle/>
          <a:p>
            <a:r>
              <a:rPr lang="en-GB" dirty="0"/>
              <a:t>UVP-G as Work in Progress (Novelle 2005)</a:t>
            </a:r>
          </a:p>
        </p:txBody>
      </p:sp>
      <p:sp>
        <p:nvSpPr>
          <p:cNvPr id="4" name="Inhaltsplatzhalter 3">
            <a:extLst>
              <a:ext uri="{FF2B5EF4-FFF2-40B4-BE49-F238E27FC236}">
                <a16:creationId xmlns:a16="http://schemas.microsoft.com/office/drawing/2014/main" id="{E7CDA960-43DF-C30E-12CD-7EB9604C0FB8}"/>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36B39B98-195B-4ADA-C757-6CB32FDFDC1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26E533A-E395-2106-5E66-0C6311F502B0}"/>
              </a:ext>
            </a:extLst>
          </p:cNvPr>
          <p:cNvSpPr>
            <a:spLocks noGrp="1"/>
          </p:cNvSpPr>
          <p:nvPr>
            <p:ph type="ftr" sz="quarter" idx="11"/>
          </p:nvPr>
        </p:nvSpPr>
        <p:spPr/>
        <p:txBody>
          <a:bodyPr/>
          <a:lstStyle/>
          <a:p>
            <a:r>
              <a:rPr lang="en-GB" dirty="0"/>
              <a:t>KMH / SEM</a:t>
            </a:r>
          </a:p>
        </p:txBody>
      </p:sp>
      <p:pic>
        <p:nvPicPr>
          <p:cNvPr id="7" name="Picture 2" descr="http://www.oesterreichnews.de/wp-content/uploads/2007/12/stadion-klagenfurt.jpg">
            <a:extLst>
              <a:ext uri="{FF2B5EF4-FFF2-40B4-BE49-F238E27FC236}">
                <a16:creationId xmlns:a16="http://schemas.microsoft.com/office/drawing/2014/main" id="{A97BCC0B-03AB-E050-490E-4909454DC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4" y="2218803"/>
            <a:ext cx="4828279" cy="335565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descr="http://molner.info/wp-content/uploads/Red-Bull-Ring-2013-Spielberg.jpg">
            <a:extLst>
              <a:ext uri="{FF2B5EF4-FFF2-40B4-BE49-F238E27FC236}">
                <a16:creationId xmlns:a16="http://schemas.microsoft.com/office/drawing/2014/main" id="{6E5F76AF-F6F7-42CC-8596-93E585EE3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000" y="486014"/>
            <a:ext cx="3960440" cy="264029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6" descr="http://www.stbb.at/data/20080414144111.jpg">
            <a:extLst>
              <a:ext uri="{FF2B5EF4-FFF2-40B4-BE49-F238E27FC236}">
                <a16:creationId xmlns:a16="http://schemas.microsoft.com/office/drawing/2014/main" id="{2D0A9CB6-1B8E-CE47-AC71-516288AFF8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992" y="3654366"/>
            <a:ext cx="3955008" cy="262500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002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136BB-4114-0B1A-BEDD-ABFDAA26BF8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6010167-0EF7-F237-5D33-CDFE2206CD95}"/>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4BD2C376-17CC-2ED0-D106-95157812FF61}"/>
              </a:ext>
            </a:extLst>
          </p:cNvPr>
          <p:cNvSpPr>
            <a:spLocks noGrp="1"/>
          </p:cNvSpPr>
          <p:nvPr>
            <p:ph type="title"/>
          </p:nvPr>
        </p:nvSpPr>
        <p:spPr>
          <a:xfrm>
            <a:off x="695326" y="549000"/>
            <a:ext cx="7848674" cy="792000"/>
          </a:xfrm>
        </p:spPr>
        <p:txBody>
          <a:bodyPr/>
          <a:lstStyle/>
          <a:p>
            <a:r>
              <a:rPr lang="en-GB" dirty="0"/>
              <a:t>UVP-G as Work in Progress (Novelle 2012)</a:t>
            </a:r>
          </a:p>
        </p:txBody>
      </p:sp>
      <p:sp>
        <p:nvSpPr>
          <p:cNvPr id="4" name="Inhaltsplatzhalter 3">
            <a:extLst>
              <a:ext uri="{FF2B5EF4-FFF2-40B4-BE49-F238E27FC236}">
                <a16:creationId xmlns:a16="http://schemas.microsoft.com/office/drawing/2014/main" id="{2B7F791B-EBC5-68AA-C828-E6828B353B49}"/>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59961C48-B441-5529-2FA7-650BCC83855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55F29C0-BC45-9D0B-D812-93A06CE386D4}"/>
              </a:ext>
            </a:extLst>
          </p:cNvPr>
          <p:cNvSpPr>
            <a:spLocks noGrp="1"/>
          </p:cNvSpPr>
          <p:nvPr>
            <p:ph type="ftr" sz="quarter" idx="11"/>
          </p:nvPr>
        </p:nvSpPr>
        <p:spPr/>
        <p:txBody>
          <a:bodyPr/>
          <a:lstStyle/>
          <a:p>
            <a:r>
              <a:rPr lang="en-GB" dirty="0"/>
              <a:t>KMH / SEM</a:t>
            </a:r>
          </a:p>
        </p:txBody>
      </p:sp>
      <p:pic>
        <p:nvPicPr>
          <p:cNvPr id="10" name="Picture 2" descr="http://cdn-4.a.imverlag.com/19046/600/Schiefergas/Schiefergas.jpg">
            <a:extLst>
              <a:ext uri="{FF2B5EF4-FFF2-40B4-BE49-F238E27FC236}">
                <a16:creationId xmlns:a16="http://schemas.microsoft.com/office/drawing/2014/main" id="{FDBD1BF3-6B3F-A3AD-4301-2F682711F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714" y="2301060"/>
            <a:ext cx="4370851" cy="32781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blog.aspern-seestadt.at/wp-content/uploads/2011/09/aspern-Luftbild_Ins_cschreinerkastler1.jpg">
            <a:extLst>
              <a:ext uri="{FF2B5EF4-FFF2-40B4-BE49-F238E27FC236}">
                <a16:creationId xmlns:a16="http://schemas.microsoft.com/office/drawing/2014/main" id="{444FBF0B-A459-36C9-C7CF-BF70F0204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05" y="1845000"/>
            <a:ext cx="5993708" cy="409423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592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9BA72-EC5D-ACF3-334B-134C478BB51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30C3C28-C8C9-A317-F83D-C45646C7CAE0}"/>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17F01E1F-BC87-8294-283A-8B2EBC45C4BB}"/>
              </a:ext>
            </a:extLst>
          </p:cNvPr>
          <p:cNvSpPr>
            <a:spLocks noGrp="1"/>
          </p:cNvSpPr>
          <p:nvPr>
            <p:ph type="title"/>
          </p:nvPr>
        </p:nvSpPr>
        <p:spPr>
          <a:xfrm>
            <a:off x="695326" y="549000"/>
            <a:ext cx="7848674" cy="792000"/>
          </a:xfrm>
        </p:spPr>
        <p:txBody>
          <a:bodyPr/>
          <a:lstStyle/>
          <a:p>
            <a:r>
              <a:rPr lang="en-GB" dirty="0"/>
              <a:t>UVP-G as Work in Progress (Novelle 2018)</a:t>
            </a:r>
          </a:p>
        </p:txBody>
      </p:sp>
      <p:sp>
        <p:nvSpPr>
          <p:cNvPr id="4" name="Inhaltsplatzhalter 3">
            <a:extLst>
              <a:ext uri="{FF2B5EF4-FFF2-40B4-BE49-F238E27FC236}">
                <a16:creationId xmlns:a16="http://schemas.microsoft.com/office/drawing/2014/main" id="{69C7A39B-E6FB-887E-8AE4-5109B93AB008}"/>
              </a:ext>
            </a:extLst>
          </p:cNvPr>
          <p:cNvSpPr>
            <a:spLocks noGrp="1"/>
          </p:cNvSpPr>
          <p:nvPr>
            <p:ph idx="1"/>
          </p:nvPr>
        </p:nvSpPr>
        <p:spPr>
          <a:xfrm>
            <a:off x="695325" y="1628999"/>
            <a:ext cx="5544676" cy="4535265"/>
          </a:xfrm>
        </p:spPr>
        <p:txBody>
          <a:bodyPr/>
          <a:lstStyle/>
          <a:p>
            <a:r>
              <a:rPr lang="en-GB" b="1" dirty="0"/>
              <a:t>NGOs </a:t>
            </a:r>
            <a:r>
              <a:rPr lang="en-GB" dirty="0"/>
              <a:t>as “</a:t>
            </a:r>
            <a:r>
              <a:rPr lang="en-GB" dirty="0" err="1"/>
              <a:t>Partei</a:t>
            </a:r>
            <a:r>
              <a:rPr lang="en-GB" dirty="0"/>
              <a:t>” &gt; 100 members</a:t>
            </a:r>
          </a:p>
          <a:p>
            <a:r>
              <a:rPr lang="en-GB" b="1" dirty="0" err="1"/>
              <a:t>Standortanwälte</a:t>
            </a:r>
            <a:r>
              <a:rPr lang="en-GB" dirty="0"/>
              <a:t> as equivalent to </a:t>
            </a:r>
            <a:r>
              <a:rPr lang="en-GB" dirty="0" err="1"/>
              <a:t>Umweltanwälte</a:t>
            </a:r>
            <a:endParaRPr lang="en-GB" dirty="0"/>
          </a:p>
        </p:txBody>
      </p:sp>
      <p:sp>
        <p:nvSpPr>
          <p:cNvPr id="5" name="Datumsplatzhalter 4">
            <a:extLst>
              <a:ext uri="{FF2B5EF4-FFF2-40B4-BE49-F238E27FC236}">
                <a16:creationId xmlns:a16="http://schemas.microsoft.com/office/drawing/2014/main" id="{3BA146F8-1D7B-2D46-F606-A4B2CC4CCCA1}"/>
              </a:ext>
            </a:extLst>
          </p:cNvPr>
          <p:cNvSpPr>
            <a:spLocks noGrp="1"/>
          </p:cNvSpPr>
          <p:nvPr>
            <p:ph type="dt" sz="half" idx="10"/>
          </p:nvPr>
        </p:nvSpPr>
        <p:spPr/>
        <p:txBody>
          <a:bodyPr/>
          <a:lstStyle/>
          <a:p>
            <a:r>
              <a:rPr lang="en-GB" dirty="0"/>
              <a:t>(WKO, 2024)</a:t>
            </a:r>
          </a:p>
        </p:txBody>
      </p:sp>
      <p:sp>
        <p:nvSpPr>
          <p:cNvPr id="6" name="Fußzeilenplatzhalter 5">
            <a:extLst>
              <a:ext uri="{FF2B5EF4-FFF2-40B4-BE49-F238E27FC236}">
                <a16:creationId xmlns:a16="http://schemas.microsoft.com/office/drawing/2014/main" id="{4789FCAD-5665-B846-3BF7-F78EBB19394F}"/>
              </a:ext>
            </a:extLst>
          </p:cNvPr>
          <p:cNvSpPr>
            <a:spLocks noGrp="1"/>
          </p:cNvSpPr>
          <p:nvPr>
            <p:ph type="ftr" sz="quarter" idx="11"/>
          </p:nvPr>
        </p:nvSpPr>
        <p:spPr/>
        <p:txBody>
          <a:bodyPr/>
          <a:lstStyle/>
          <a:p>
            <a:r>
              <a:rPr lang="en-GB" dirty="0"/>
              <a:t>KMH / SEM</a:t>
            </a:r>
          </a:p>
        </p:txBody>
      </p:sp>
      <p:pic>
        <p:nvPicPr>
          <p:cNvPr id="8" name="Picture 7">
            <a:hlinkClick r:id="rId2"/>
            <a:extLst>
              <a:ext uri="{FF2B5EF4-FFF2-40B4-BE49-F238E27FC236}">
                <a16:creationId xmlns:a16="http://schemas.microsoft.com/office/drawing/2014/main" id="{1F53D1B0-C420-73C4-B7B2-BFE1A298BB4E}"/>
              </a:ext>
            </a:extLst>
          </p:cNvPr>
          <p:cNvPicPr>
            <a:picLocks noChangeAspect="1"/>
          </p:cNvPicPr>
          <p:nvPr/>
        </p:nvPicPr>
        <p:blipFill>
          <a:blip r:embed="rId3"/>
          <a:stretch>
            <a:fillRect/>
          </a:stretch>
        </p:blipFill>
        <p:spPr>
          <a:xfrm>
            <a:off x="6799475" y="2231642"/>
            <a:ext cx="4696524" cy="3329977"/>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797599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7048A-666B-69E1-DC37-41F779E6047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0EA0CA-B0C9-0D0A-6AF1-4105733540C8}"/>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3" name="Titel 2">
            <a:extLst>
              <a:ext uri="{FF2B5EF4-FFF2-40B4-BE49-F238E27FC236}">
                <a16:creationId xmlns:a16="http://schemas.microsoft.com/office/drawing/2014/main" id="{1F0F1CB6-3E0F-4F03-8F08-B099F325E6B2}"/>
              </a:ext>
            </a:extLst>
          </p:cNvPr>
          <p:cNvSpPr>
            <a:spLocks noGrp="1"/>
          </p:cNvSpPr>
          <p:nvPr>
            <p:ph type="title"/>
          </p:nvPr>
        </p:nvSpPr>
        <p:spPr>
          <a:xfrm>
            <a:off x="695326" y="549000"/>
            <a:ext cx="7848674" cy="792000"/>
          </a:xfrm>
        </p:spPr>
        <p:txBody>
          <a:bodyPr/>
          <a:lstStyle/>
          <a:p>
            <a:r>
              <a:rPr lang="en-GB" dirty="0"/>
              <a:t>UVP-G as Work in Progress (Novelle 2023)</a:t>
            </a:r>
          </a:p>
        </p:txBody>
      </p:sp>
      <p:sp>
        <p:nvSpPr>
          <p:cNvPr id="4" name="Inhaltsplatzhalter 3">
            <a:extLst>
              <a:ext uri="{FF2B5EF4-FFF2-40B4-BE49-F238E27FC236}">
                <a16:creationId xmlns:a16="http://schemas.microsoft.com/office/drawing/2014/main" id="{72A210C5-0438-99BB-1CF1-936F384F9B29}"/>
              </a:ext>
            </a:extLst>
          </p:cNvPr>
          <p:cNvSpPr>
            <a:spLocks noGrp="1"/>
          </p:cNvSpPr>
          <p:nvPr>
            <p:ph idx="1"/>
          </p:nvPr>
        </p:nvSpPr>
        <p:spPr>
          <a:xfrm>
            <a:off x="695325" y="1845000"/>
            <a:ext cx="5544676" cy="4319264"/>
          </a:xfrm>
        </p:spPr>
        <p:txBody>
          <a:bodyPr anchor="t"/>
          <a:lstStyle/>
          <a:p>
            <a:r>
              <a:rPr lang="en-GB" dirty="0"/>
              <a:t>Limiting </a:t>
            </a:r>
            <a:r>
              <a:rPr lang="en-GB" b="1" dirty="0"/>
              <a:t>duration</a:t>
            </a:r>
            <a:r>
              <a:rPr lang="en-GB" dirty="0"/>
              <a:t> of assessment</a:t>
            </a:r>
          </a:p>
        </p:txBody>
      </p:sp>
      <p:sp>
        <p:nvSpPr>
          <p:cNvPr id="5" name="Datumsplatzhalter 4">
            <a:extLst>
              <a:ext uri="{FF2B5EF4-FFF2-40B4-BE49-F238E27FC236}">
                <a16:creationId xmlns:a16="http://schemas.microsoft.com/office/drawing/2014/main" id="{07DCF969-6481-E182-8E2A-75CEA59FA056}"/>
              </a:ext>
            </a:extLst>
          </p:cNvPr>
          <p:cNvSpPr>
            <a:spLocks noGrp="1"/>
          </p:cNvSpPr>
          <p:nvPr>
            <p:ph type="dt" sz="half" idx="10"/>
          </p:nvPr>
        </p:nvSpPr>
        <p:spPr/>
        <p:txBody>
          <a:bodyPr/>
          <a:lstStyle/>
          <a:p>
            <a:r>
              <a:rPr lang="en-GB" dirty="0"/>
              <a:t>(WKO, 2022; Tuna, 2028:81)</a:t>
            </a:r>
          </a:p>
        </p:txBody>
      </p:sp>
      <p:sp>
        <p:nvSpPr>
          <p:cNvPr id="6" name="Fußzeilenplatzhalter 5">
            <a:extLst>
              <a:ext uri="{FF2B5EF4-FFF2-40B4-BE49-F238E27FC236}">
                <a16:creationId xmlns:a16="http://schemas.microsoft.com/office/drawing/2014/main" id="{5C0699BF-8AD9-242B-5F1A-A76D9CDC896F}"/>
              </a:ext>
            </a:extLst>
          </p:cNvPr>
          <p:cNvSpPr>
            <a:spLocks noGrp="1"/>
          </p:cNvSpPr>
          <p:nvPr>
            <p:ph type="ftr" sz="quarter" idx="11"/>
          </p:nvPr>
        </p:nvSpPr>
        <p:spPr/>
        <p:txBody>
          <a:bodyPr/>
          <a:lstStyle/>
          <a:p>
            <a:r>
              <a:rPr lang="en-GB" dirty="0"/>
              <a:t>KMH / SEM</a:t>
            </a:r>
          </a:p>
        </p:txBody>
      </p:sp>
      <p:pic>
        <p:nvPicPr>
          <p:cNvPr id="9" name="Picture 8">
            <a:hlinkClick r:id="rId2"/>
            <a:extLst>
              <a:ext uri="{FF2B5EF4-FFF2-40B4-BE49-F238E27FC236}">
                <a16:creationId xmlns:a16="http://schemas.microsoft.com/office/drawing/2014/main" id="{6596BD9C-47CC-88CE-E0B4-E66D4310829D}"/>
              </a:ext>
            </a:extLst>
          </p:cNvPr>
          <p:cNvPicPr>
            <a:picLocks noChangeAspect="1"/>
          </p:cNvPicPr>
          <p:nvPr/>
        </p:nvPicPr>
        <p:blipFill>
          <a:blip r:embed="rId3"/>
          <a:stretch>
            <a:fillRect/>
          </a:stretch>
        </p:blipFill>
        <p:spPr>
          <a:xfrm>
            <a:off x="667564" y="3216784"/>
            <a:ext cx="10801350" cy="2948216"/>
          </a:xfrm>
          <a:prstGeom prst="rect">
            <a:avLst/>
          </a:prstGeom>
        </p:spPr>
      </p:pic>
      <p:pic>
        <p:nvPicPr>
          <p:cNvPr id="11" name="Picture 10">
            <a:extLst>
              <a:ext uri="{FF2B5EF4-FFF2-40B4-BE49-F238E27FC236}">
                <a16:creationId xmlns:a16="http://schemas.microsoft.com/office/drawing/2014/main" id="{D4520F67-F48C-F894-E624-9AAC41E7C34B}"/>
              </a:ext>
            </a:extLst>
          </p:cNvPr>
          <p:cNvPicPr>
            <a:picLocks noChangeAspect="1"/>
          </p:cNvPicPr>
          <p:nvPr/>
        </p:nvPicPr>
        <p:blipFill>
          <a:blip r:embed="rId4"/>
          <a:stretch>
            <a:fillRect/>
          </a:stretch>
        </p:blipFill>
        <p:spPr>
          <a:xfrm>
            <a:off x="7896000" y="288071"/>
            <a:ext cx="3912756" cy="2948216"/>
          </a:xfrm>
          <a:prstGeom prst="rect">
            <a:avLst/>
          </a:prstGeom>
        </p:spPr>
      </p:pic>
    </p:spTree>
    <p:extLst>
      <p:ext uri="{BB962C8B-B14F-4D97-AF65-F5344CB8AC3E}">
        <p14:creationId xmlns:p14="http://schemas.microsoft.com/office/powerpoint/2010/main" val="3705205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B1A434-5300-82F2-5292-F720E47E69B0}"/>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FA304096-B5DD-E005-671C-B40ED3F0FF27}"/>
              </a:ext>
            </a:extLst>
          </p:cNvPr>
          <p:cNvSpPr>
            <a:spLocks noGrp="1"/>
          </p:cNvSpPr>
          <p:nvPr>
            <p:ph type="title"/>
          </p:nvPr>
        </p:nvSpPr>
        <p:spPr/>
        <p:txBody>
          <a:bodyPr/>
          <a:lstStyle/>
          <a:p>
            <a:r>
              <a:rPr lang="en-GB" dirty="0"/>
              <a:t>Some important Questions</a:t>
            </a:r>
          </a:p>
        </p:txBody>
      </p:sp>
      <p:sp>
        <p:nvSpPr>
          <p:cNvPr id="4" name="Inhaltsplatzhalter 3">
            <a:extLst>
              <a:ext uri="{FF2B5EF4-FFF2-40B4-BE49-F238E27FC236}">
                <a16:creationId xmlns:a16="http://schemas.microsoft.com/office/drawing/2014/main" id="{0B345028-A73E-EEC7-1612-1D7D194C57F1}"/>
              </a:ext>
            </a:extLst>
          </p:cNvPr>
          <p:cNvSpPr>
            <a:spLocks noGrp="1"/>
          </p:cNvSpPr>
          <p:nvPr>
            <p:ph idx="1"/>
          </p:nvPr>
        </p:nvSpPr>
        <p:spPr/>
        <p:txBody>
          <a:bodyPr>
            <a:normAutofit/>
          </a:bodyPr>
          <a:lstStyle/>
          <a:p>
            <a:pPr>
              <a:spcAft>
                <a:spcPts val="1000"/>
              </a:spcAft>
            </a:pPr>
            <a:r>
              <a:rPr lang="en-GB" b="1" dirty="0"/>
              <a:t>Which actors are involved?</a:t>
            </a:r>
          </a:p>
          <a:p>
            <a:pPr lvl="1">
              <a:spcAft>
                <a:spcPts val="1000"/>
              </a:spcAft>
            </a:pPr>
            <a:r>
              <a:rPr lang="en-GB" dirty="0"/>
              <a:t>environmental authority</a:t>
            </a:r>
          </a:p>
          <a:p>
            <a:pPr>
              <a:spcAft>
                <a:spcPts val="1000"/>
              </a:spcAft>
            </a:pPr>
            <a:r>
              <a:rPr lang="en-GB" b="1" dirty="0"/>
              <a:t>What are the goals of an EIA?</a:t>
            </a:r>
          </a:p>
          <a:p>
            <a:pPr>
              <a:spcAft>
                <a:spcPts val="1000"/>
              </a:spcAft>
            </a:pPr>
            <a:r>
              <a:rPr lang="en-GB" b="1" dirty="0"/>
              <a:t>What needs to be assessed?</a:t>
            </a:r>
            <a:endParaRPr lang="en-GB" dirty="0"/>
          </a:p>
          <a:p>
            <a:pPr lvl="1">
              <a:spcAft>
                <a:spcPts val="1000"/>
              </a:spcAft>
            </a:pPr>
            <a:r>
              <a:rPr lang="en-GB" dirty="0"/>
              <a:t>Projects with "significant environmental impacts”</a:t>
            </a:r>
            <a:endParaRPr lang="en-GB" b="1" dirty="0"/>
          </a:p>
          <a:p>
            <a:pPr>
              <a:spcAft>
                <a:spcPts val="1000"/>
              </a:spcAft>
            </a:pPr>
            <a:r>
              <a:rPr lang="en-GB" b="1" dirty="0"/>
              <a:t>What procedure is used in an EIA?</a:t>
            </a:r>
          </a:p>
          <a:p>
            <a:pPr lvl="1">
              <a:spcAft>
                <a:spcPts val="1000"/>
              </a:spcAft>
            </a:pPr>
            <a:r>
              <a:rPr lang="en-GB" dirty="0"/>
              <a:t>EIA vs. simplified EIA</a:t>
            </a:r>
          </a:p>
        </p:txBody>
      </p:sp>
      <p:sp>
        <p:nvSpPr>
          <p:cNvPr id="5" name="Datumsplatzhalter 4">
            <a:extLst>
              <a:ext uri="{FF2B5EF4-FFF2-40B4-BE49-F238E27FC236}">
                <a16:creationId xmlns:a16="http://schemas.microsoft.com/office/drawing/2014/main" id="{0FE6C8B6-E326-DA60-BE3E-26B4E2610B6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1CCAA06-76A4-F8E6-8FDE-6933DC28E1CE}"/>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613684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381EF0E-793D-FD1A-4296-72F5259C0E3D}"/>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48C14209-E840-E3C4-48E9-843640A8F3A5}"/>
              </a:ext>
            </a:extLst>
          </p:cNvPr>
          <p:cNvSpPr>
            <a:spLocks noGrp="1"/>
          </p:cNvSpPr>
          <p:nvPr>
            <p:ph type="title"/>
          </p:nvPr>
        </p:nvSpPr>
        <p:spPr/>
        <p:txBody>
          <a:bodyPr/>
          <a:lstStyle/>
          <a:p>
            <a:r>
              <a:rPr lang="en-GB" dirty="0"/>
              <a:t>Which Actors are Involved?</a:t>
            </a:r>
          </a:p>
        </p:txBody>
      </p:sp>
      <p:sp>
        <p:nvSpPr>
          <p:cNvPr id="4" name="Inhaltsplatzhalter 3">
            <a:extLst>
              <a:ext uri="{FF2B5EF4-FFF2-40B4-BE49-F238E27FC236}">
                <a16:creationId xmlns:a16="http://schemas.microsoft.com/office/drawing/2014/main" id="{F98F25E1-2279-1105-26EE-C8EA42B1DE7C}"/>
              </a:ext>
            </a:extLst>
          </p:cNvPr>
          <p:cNvSpPr>
            <a:spLocks noGrp="1"/>
          </p:cNvSpPr>
          <p:nvPr>
            <p:ph idx="1"/>
          </p:nvPr>
        </p:nvSpPr>
        <p:spPr>
          <a:xfrm>
            <a:off x="695325" y="1197001"/>
            <a:ext cx="7560676" cy="4967264"/>
          </a:xfrm>
        </p:spPr>
        <p:txBody>
          <a:bodyPr anchor="t">
            <a:normAutofit lnSpcReduction="10000"/>
          </a:bodyPr>
          <a:lstStyle/>
          <a:p>
            <a:r>
              <a:rPr lang="en-GB" b="1" dirty="0"/>
              <a:t>Project applicant</a:t>
            </a:r>
          </a:p>
          <a:p>
            <a:r>
              <a:rPr lang="en-GB" dirty="0"/>
              <a:t>Participating </a:t>
            </a:r>
            <a:r>
              <a:rPr lang="en-GB" b="1" dirty="0"/>
              <a:t>authorities</a:t>
            </a:r>
            <a:r>
              <a:rPr lang="en-GB" dirty="0"/>
              <a:t>:</a:t>
            </a:r>
            <a:br>
              <a:rPr lang="en-GB" dirty="0"/>
            </a:br>
            <a:br>
              <a:rPr lang="en-GB" dirty="0"/>
            </a:br>
            <a:br>
              <a:rPr lang="en-GB" dirty="0"/>
            </a:br>
            <a:br>
              <a:rPr lang="en-GB" dirty="0"/>
            </a:br>
            <a:br>
              <a:rPr lang="en-GB" dirty="0"/>
            </a:br>
            <a:endParaRPr lang="en-GB" dirty="0"/>
          </a:p>
          <a:p>
            <a:pPr lvl="1"/>
            <a:r>
              <a:rPr lang="en-GB" b="1" dirty="0" err="1"/>
              <a:t>Umweltanwaltschaften</a:t>
            </a:r>
            <a:r>
              <a:rPr lang="en-GB" b="1" dirty="0"/>
              <a:t>:</a:t>
            </a:r>
          </a:p>
          <a:p>
            <a:pPr lvl="2"/>
            <a:r>
              <a:rPr lang="en-GB" dirty="0"/>
              <a:t>Independent organisation of the federal states </a:t>
            </a:r>
            <a:br>
              <a:rPr lang="en-GB" dirty="0"/>
            </a:br>
            <a:r>
              <a:rPr lang="en-GB" dirty="0"/>
              <a:t>👉 freedom from instructions</a:t>
            </a:r>
          </a:p>
          <a:p>
            <a:pPr lvl="2"/>
            <a:r>
              <a:rPr lang="en-GB" dirty="0"/>
              <a:t>represent the public interest in the environment &amp; nature conservation in administrative proceedings</a:t>
            </a:r>
          </a:p>
        </p:txBody>
      </p:sp>
      <p:sp>
        <p:nvSpPr>
          <p:cNvPr id="5" name="Datumsplatzhalter 4">
            <a:extLst>
              <a:ext uri="{FF2B5EF4-FFF2-40B4-BE49-F238E27FC236}">
                <a16:creationId xmlns:a16="http://schemas.microsoft.com/office/drawing/2014/main" id="{C684F5D8-3D48-A004-F905-1D3E2C5C39D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72E3AF7-CF7F-2D5D-CB4C-39F5B7F3B4EB}"/>
              </a:ext>
            </a:extLst>
          </p:cNvPr>
          <p:cNvSpPr>
            <a:spLocks noGrp="1"/>
          </p:cNvSpPr>
          <p:nvPr>
            <p:ph type="ftr" sz="quarter" idx="11"/>
          </p:nvPr>
        </p:nvSpPr>
        <p:spPr/>
        <p:txBody>
          <a:bodyPr/>
          <a:lstStyle/>
          <a:p>
            <a:r>
              <a:rPr lang="en-GB" dirty="0"/>
              <a:t>KMH / SEM</a:t>
            </a:r>
          </a:p>
        </p:txBody>
      </p:sp>
      <p:pic>
        <p:nvPicPr>
          <p:cNvPr id="7" name="Picture 2">
            <a:extLst>
              <a:ext uri="{FF2B5EF4-FFF2-40B4-BE49-F238E27FC236}">
                <a16:creationId xmlns:a16="http://schemas.microsoft.com/office/drawing/2014/main" id="{0224B941-90F6-C87B-AC80-E96A7D5EB8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2"/>
          <a:stretch/>
        </p:blipFill>
        <p:spPr bwMode="auto">
          <a:xfrm>
            <a:off x="1080828" y="2205000"/>
            <a:ext cx="8157095" cy="1713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hlinkClick r:id="rId3"/>
            <a:extLst>
              <a:ext uri="{FF2B5EF4-FFF2-40B4-BE49-F238E27FC236}">
                <a16:creationId xmlns:a16="http://schemas.microsoft.com/office/drawing/2014/main" id="{E320D405-4202-FC7C-D738-84818E55E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7923" y="4293000"/>
            <a:ext cx="2537496" cy="1714387"/>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81475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D1D5C5-D781-99D3-D1F4-21DC6E30FDF1}"/>
              </a:ext>
            </a:extLst>
          </p:cNvPr>
          <p:cNvSpPr>
            <a:spLocks noGrp="1"/>
          </p:cNvSpPr>
          <p:nvPr>
            <p:ph type="sldNum" sz="quarter" idx="17"/>
          </p:nvPr>
        </p:nvSpPr>
        <p:spPr/>
        <p:txBody>
          <a:bodyPr/>
          <a:lstStyle/>
          <a:p>
            <a:fld id="{D836C0FE-70CA-4950-82D6-CF602CC2B770}" type="slidenum">
              <a:rPr lang="en-GB" smtClean="0"/>
              <a:pPr/>
              <a:t>3</a:t>
            </a:fld>
            <a:endParaRPr lang="en-GB" dirty="0"/>
          </a:p>
        </p:txBody>
      </p:sp>
      <p:sp>
        <p:nvSpPr>
          <p:cNvPr id="3" name="Titel 2">
            <a:extLst>
              <a:ext uri="{FF2B5EF4-FFF2-40B4-BE49-F238E27FC236}">
                <a16:creationId xmlns:a16="http://schemas.microsoft.com/office/drawing/2014/main" id="{764A9132-3107-703B-5388-23DF9CE76445}"/>
              </a:ext>
            </a:extLst>
          </p:cNvPr>
          <p:cNvSpPr>
            <a:spLocks noGrp="1"/>
          </p:cNvSpPr>
          <p:nvPr>
            <p:ph type="title"/>
          </p:nvPr>
        </p:nvSpPr>
        <p:spPr/>
        <p:txBody>
          <a:bodyPr/>
          <a:lstStyle/>
          <a:p>
            <a:r>
              <a:rPr lang="en-GB" dirty="0"/>
              <a:t>Where Did we Stop Last Time?</a:t>
            </a:r>
          </a:p>
        </p:txBody>
      </p:sp>
      <p:sp>
        <p:nvSpPr>
          <p:cNvPr id="4" name="Inhaltsplatzhalter 3">
            <a:extLst>
              <a:ext uri="{FF2B5EF4-FFF2-40B4-BE49-F238E27FC236}">
                <a16:creationId xmlns:a16="http://schemas.microsoft.com/office/drawing/2014/main" id="{E5066A9E-5102-4D13-C7A8-C64B5BBD0105}"/>
              </a:ext>
            </a:extLst>
          </p:cNvPr>
          <p:cNvSpPr>
            <a:spLocks noGrp="1"/>
          </p:cNvSpPr>
          <p:nvPr>
            <p:ph sz="half" idx="1"/>
          </p:nvPr>
        </p:nvSpPr>
        <p:spPr/>
        <p:txBody>
          <a:bodyPr>
            <a:normAutofit fontScale="85000" lnSpcReduction="10000"/>
          </a:bodyPr>
          <a:lstStyle/>
          <a:p>
            <a:pPr marL="0" indent="0" algn="ctr">
              <a:buNone/>
            </a:pPr>
            <a:r>
              <a:rPr lang="en-GB" sz="23900" dirty="0"/>
              <a:t>🤔</a:t>
            </a:r>
          </a:p>
        </p:txBody>
      </p:sp>
      <p:sp>
        <p:nvSpPr>
          <p:cNvPr id="5" name="Bildplatzhalter 4">
            <a:extLst>
              <a:ext uri="{FF2B5EF4-FFF2-40B4-BE49-F238E27FC236}">
                <a16:creationId xmlns:a16="http://schemas.microsoft.com/office/drawing/2014/main" id="{D21C6E7C-9DE2-17DC-88AE-E464F1817CE3}"/>
              </a:ext>
            </a:extLst>
          </p:cNvPr>
          <p:cNvSpPr>
            <a:spLocks noGrp="1"/>
          </p:cNvSpPr>
          <p:nvPr>
            <p:ph type="pic" idx="13"/>
          </p:nvPr>
        </p:nvSpPr>
        <p:spPr/>
        <p:txBody>
          <a:bodyPr/>
          <a:lstStyle/>
          <a:p>
            <a:endParaRPr lang="en-GB"/>
          </a:p>
        </p:txBody>
      </p:sp>
      <p:sp>
        <p:nvSpPr>
          <p:cNvPr id="6" name="Datumsplatzhalter 5">
            <a:extLst>
              <a:ext uri="{FF2B5EF4-FFF2-40B4-BE49-F238E27FC236}">
                <a16:creationId xmlns:a16="http://schemas.microsoft.com/office/drawing/2014/main" id="{0235CF64-00AC-7F30-E869-E39BA9D32A6F}"/>
              </a:ext>
            </a:extLst>
          </p:cNvPr>
          <p:cNvSpPr>
            <a:spLocks noGrp="1"/>
          </p:cNvSpPr>
          <p:nvPr>
            <p:ph type="dt" sz="half" idx="15"/>
          </p:nvPr>
        </p:nvSpPr>
        <p:spPr/>
        <p:txBody>
          <a:bodyPr/>
          <a:lstStyle/>
          <a:p>
            <a:endParaRPr lang="en-GB" dirty="0"/>
          </a:p>
        </p:txBody>
      </p:sp>
      <p:sp>
        <p:nvSpPr>
          <p:cNvPr id="7" name="Fußzeilenplatzhalter 6">
            <a:extLst>
              <a:ext uri="{FF2B5EF4-FFF2-40B4-BE49-F238E27FC236}">
                <a16:creationId xmlns:a16="http://schemas.microsoft.com/office/drawing/2014/main" id="{DD6EC685-A073-D205-5FF9-9112029D9167}"/>
              </a:ext>
            </a:extLst>
          </p:cNvPr>
          <p:cNvSpPr>
            <a:spLocks noGrp="1"/>
          </p:cNvSpPr>
          <p:nvPr>
            <p:ph type="ftr" sz="quarter" idx="16"/>
          </p:nvPr>
        </p:nvSpPr>
        <p:spPr/>
        <p:txBody>
          <a:bodyPr/>
          <a:lstStyle/>
          <a:p>
            <a:r>
              <a:rPr lang="en-GB" dirty="0"/>
              <a:t>KMH / SEM</a:t>
            </a:r>
          </a:p>
        </p:txBody>
      </p:sp>
      <p:sp>
        <p:nvSpPr>
          <p:cNvPr id="8" name="Textplatzhalter 7">
            <a:extLst>
              <a:ext uri="{FF2B5EF4-FFF2-40B4-BE49-F238E27FC236}">
                <a16:creationId xmlns:a16="http://schemas.microsoft.com/office/drawing/2014/main" id="{BDD858F5-CF65-F37A-2305-2FA11046C727}"/>
              </a:ext>
            </a:extLst>
          </p:cNvPr>
          <p:cNvSpPr>
            <a:spLocks noGrp="1"/>
          </p:cNvSpPr>
          <p:nvPr>
            <p:ph type="body" sz="quarter" idx="14"/>
          </p:nvPr>
        </p:nvSpPr>
        <p:spPr/>
        <p:txBody>
          <a:bodyPr/>
          <a:lstStyle/>
          <a:p>
            <a:endParaRPr lang="en-GB" dirty="0"/>
          </a:p>
        </p:txBody>
      </p:sp>
      <p:pic>
        <p:nvPicPr>
          <p:cNvPr id="9" name="Picture Placeholder 14">
            <a:extLst>
              <a:ext uri="{FF2B5EF4-FFF2-40B4-BE49-F238E27FC236}">
                <a16:creationId xmlns:a16="http://schemas.microsoft.com/office/drawing/2014/main" id="{7CA722EC-DBAC-FAA9-EE05-BEC8EC4CCF04}"/>
              </a:ext>
            </a:extLst>
          </p:cNvPr>
          <p:cNvPicPr>
            <a:picLocks noChangeAspect="1"/>
          </p:cNvPicPr>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319784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762B0-3091-3BD6-AED5-5F5FFE8381D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3AB0ED7-3B85-92F7-9E98-7EF395E93831}"/>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47EABE24-FB1F-7E13-A517-BC6A58EF777D}"/>
              </a:ext>
            </a:extLst>
          </p:cNvPr>
          <p:cNvSpPr>
            <a:spLocks noGrp="1"/>
          </p:cNvSpPr>
          <p:nvPr>
            <p:ph type="title"/>
          </p:nvPr>
        </p:nvSpPr>
        <p:spPr/>
        <p:txBody>
          <a:bodyPr/>
          <a:lstStyle/>
          <a:p>
            <a:r>
              <a:rPr lang="en-GB" dirty="0"/>
              <a:t>Which Actors are Involved?</a:t>
            </a:r>
          </a:p>
        </p:txBody>
      </p:sp>
      <p:sp>
        <p:nvSpPr>
          <p:cNvPr id="4" name="Inhaltsplatzhalter 3">
            <a:extLst>
              <a:ext uri="{FF2B5EF4-FFF2-40B4-BE49-F238E27FC236}">
                <a16:creationId xmlns:a16="http://schemas.microsoft.com/office/drawing/2014/main" id="{A1CE02ED-04FA-2E1B-EFE0-572783F1E6DC}"/>
              </a:ext>
            </a:extLst>
          </p:cNvPr>
          <p:cNvSpPr>
            <a:spLocks noGrp="1"/>
          </p:cNvSpPr>
          <p:nvPr>
            <p:ph idx="1"/>
          </p:nvPr>
        </p:nvSpPr>
        <p:spPr>
          <a:xfrm>
            <a:off x="695325" y="1197001"/>
            <a:ext cx="7560676" cy="4967264"/>
          </a:xfrm>
        </p:spPr>
        <p:txBody>
          <a:bodyPr anchor="t">
            <a:normAutofit lnSpcReduction="10000"/>
          </a:bodyPr>
          <a:lstStyle/>
          <a:p>
            <a:r>
              <a:rPr lang="en-GB" b="1" dirty="0"/>
              <a:t>Project applicant</a:t>
            </a:r>
          </a:p>
          <a:p>
            <a:r>
              <a:rPr lang="en-GB" dirty="0"/>
              <a:t>Participating </a:t>
            </a:r>
            <a:r>
              <a:rPr lang="en-GB" b="1" dirty="0"/>
              <a:t>authorities</a:t>
            </a:r>
            <a:r>
              <a:rPr lang="en-GB" dirty="0"/>
              <a:t>:</a:t>
            </a:r>
          </a:p>
          <a:p>
            <a:pPr lvl="1"/>
            <a:r>
              <a:rPr lang="en-GB" dirty="0"/>
              <a:t>Federal state authorities, district administrative authorities</a:t>
            </a:r>
          </a:p>
          <a:p>
            <a:pPr lvl="1"/>
            <a:r>
              <a:rPr lang="en-GB" dirty="0" err="1"/>
              <a:t>Umweltanwaltschaften</a:t>
            </a:r>
            <a:endParaRPr lang="en-GB" dirty="0"/>
          </a:p>
          <a:p>
            <a:pPr lvl="1"/>
            <a:r>
              <a:rPr lang="en-GB" b="1" dirty="0" err="1"/>
              <a:t>Standortanwälte</a:t>
            </a:r>
            <a:r>
              <a:rPr lang="en-GB" b="1" dirty="0"/>
              <a:t>: WKO</a:t>
            </a:r>
          </a:p>
          <a:p>
            <a:pPr lvl="2"/>
            <a:r>
              <a:rPr lang="en-GB" dirty="0"/>
              <a:t>Independent federal organization 👉 freedom from instructions</a:t>
            </a:r>
          </a:p>
          <a:p>
            <a:pPr lvl="2"/>
            <a:r>
              <a:rPr lang="en-GB" dirty="0"/>
              <a:t>Represents public interests that speak in favour of the realisation of a project</a:t>
            </a:r>
          </a:p>
          <a:p>
            <a:r>
              <a:rPr lang="en-GB" dirty="0"/>
              <a:t>Affected stakeholder aka </a:t>
            </a:r>
            <a:r>
              <a:rPr lang="en-GB" b="1" dirty="0"/>
              <a:t>“</a:t>
            </a:r>
            <a:r>
              <a:rPr lang="en-GB" b="1" dirty="0" err="1"/>
              <a:t>Parteien</a:t>
            </a:r>
            <a:r>
              <a:rPr lang="en-GB" b="1" dirty="0"/>
              <a:t>”: </a:t>
            </a:r>
            <a:r>
              <a:rPr lang="en-GB" dirty="0"/>
              <a:t>Neighbours &amp; NGOs </a:t>
            </a:r>
          </a:p>
          <a:p>
            <a:r>
              <a:rPr lang="en-GB" dirty="0"/>
              <a:t>General public</a:t>
            </a:r>
          </a:p>
          <a:p>
            <a:pPr lvl="2"/>
            <a:endParaRPr lang="en-GB" dirty="0"/>
          </a:p>
        </p:txBody>
      </p:sp>
      <p:sp>
        <p:nvSpPr>
          <p:cNvPr id="5" name="Datumsplatzhalter 4">
            <a:extLst>
              <a:ext uri="{FF2B5EF4-FFF2-40B4-BE49-F238E27FC236}">
                <a16:creationId xmlns:a16="http://schemas.microsoft.com/office/drawing/2014/main" id="{C379EBB6-BB16-0354-7DF6-B3253EED5DA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06AA95D-3FE1-5817-EC9E-63321AE51CC1}"/>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955208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60E5D3A-16F3-42BE-1EEE-4F238AB7CD10}"/>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4B2506FC-E423-577C-3683-951AF3D4B89E}"/>
              </a:ext>
            </a:extLst>
          </p:cNvPr>
          <p:cNvSpPr>
            <a:spLocks noGrp="1"/>
          </p:cNvSpPr>
          <p:nvPr>
            <p:ph type="title"/>
          </p:nvPr>
        </p:nvSpPr>
        <p:spPr/>
        <p:txBody>
          <a:bodyPr/>
          <a:lstStyle/>
          <a:p>
            <a:r>
              <a:rPr lang="en-GB" b="1" dirty="0"/>
              <a:t>What are the goals of an EIA?</a:t>
            </a:r>
            <a:br>
              <a:rPr lang="en-GB" b="1" dirty="0"/>
            </a:br>
            <a:endParaRPr lang="en-GB" dirty="0"/>
          </a:p>
        </p:txBody>
      </p:sp>
      <p:sp>
        <p:nvSpPr>
          <p:cNvPr id="4" name="Inhaltsplatzhalter 3">
            <a:extLst>
              <a:ext uri="{FF2B5EF4-FFF2-40B4-BE49-F238E27FC236}">
                <a16:creationId xmlns:a16="http://schemas.microsoft.com/office/drawing/2014/main" id="{CFCA98D1-4CD5-1E60-3F57-8ACC8417799E}"/>
              </a:ext>
            </a:extLst>
          </p:cNvPr>
          <p:cNvSpPr>
            <a:spLocks noGrp="1"/>
          </p:cNvSpPr>
          <p:nvPr>
            <p:ph idx="1"/>
          </p:nvPr>
        </p:nvSpPr>
        <p:spPr/>
        <p:txBody>
          <a:bodyPr>
            <a:normAutofit lnSpcReduction="10000"/>
          </a:bodyPr>
          <a:lstStyle/>
          <a:p>
            <a:pPr marL="0" indent="0">
              <a:buNone/>
            </a:pPr>
            <a:r>
              <a:rPr lang="en-GB" b="1" dirty="0"/>
              <a:t>With public participation: Assess (in)direct project-related impacts </a:t>
            </a:r>
            <a:r>
              <a:rPr lang="en-GB" dirty="0"/>
              <a:t>(incl. interactions) on</a:t>
            </a:r>
          </a:p>
          <a:p>
            <a:pPr lvl="1"/>
            <a:r>
              <a:rPr lang="en-GB" dirty="0"/>
              <a:t>Humans, animals, plants &amp; habitats</a:t>
            </a:r>
          </a:p>
          <a:p>
            <a:pPr lvl="1"/>
            <a:r>
              <a:rPr lang="en-GB" dirty="0"/>
              <a:t>Soil, water, air &amp; climate</a:t>
            </a:r>
          </a:p>
          <a:p>
            <a:pPr lvl="1"/>
            <a:r>
              <a:rPr lang="en-GB" dirty="0"/>
              <a:t>Landscape</a:t>
            </a:r>
          </a:p>
          <a:p>
            <a:pPr lvl="1"/>
            <a:r>
              <a:rPr lang="en-GB" dirty="0"/>
              <a:t>Material &amp; cultural assets</a:t>
            </a:r>
          </a:p>
          <a:p>
            <a:pPr marL="457200" indent="-457200">
              <a:buFont typeface="+mj-lt"/>
              <a:buAutoNum type="arabicPeriod"/>
            </a:pPr>
            <a:r>
              <a:rPr lang="en-GB" dirty="0"/>
              <a:t>Measures for </a:t>
            </a:r>
            <a:r>
              <a:rPr lang="en-GB" b="1" dirty="0"/>
              <a:t>prevention &amp; reduction</a:t>
            </a:r>
          </a:p>
          <a:p>
            <a:pPr marL="457200" indent="-457200">
              <a:buFont typeface="+mj-lt"/>
              <a:buAutoNum type="arabicPeriod"/>
            </a:pPr>
            <a:r>
              <a:rPr lang="en-GB" b="1" dirty="0"/>
              <a:t>Advantages &amp; disadvantages </a:t>
            </a:r>
            <a:r>
              <a:rPr lang="en-GB" dirty="0"/>
              <a:t>of the project-variants incl. omission of the project (“</a:t>
            </a:r>
            <a:r>
              <a:rPr lang="en-GB" b="1" dirty="0" err="1"/>
              <a:t>Nullvariante</a:t>
            </a:r>
            <a:r>
              <a:rPr lang="en-GB" dirty="0"/>
              <a:t>")</a:t>
            </a:r>
          </a:p>
          <a:p>
            <a:pPr lvl="1"/>
            <a:r>
              <a:rPr lang="en-GB" dirty="0"/>
              <a:t>In the case of expropriation: environmentally relevant advantages &amp; disadvantages</a:t>
            </a:r>
          </a:p>
        </p:txBody>
      </p:sp>
      <p:sp>
        <p:nvSpPr>
          <p:cNvPr id="5" name="Datumsplatzhalter 4">
            <a:extLst>
              <a:ext uri="{FF2B5EF4-FFF2-40B4-BE49-F238E27FC236}">
                <a16:creationId xmlns:a16="http://schemas.microsoft.com/office/drawing/2014/main" id="{70393BB4-A70A-22E8-8B48-DF477240970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1D94DAA-1770-07DC-1995-EBB64C3D525E}"/>
              </a:ext>
            </a:extLst>
          </p:cNvPr>
          <p:cNvSpPr>
            <a:spLocks noGrp="1"/>
          </p:cNvSpPr>
          <p:nvPr>
            <p:ph type="ftr" sz="quarter" idx="11"/>
          </p:nvPr>
        </p:nvSpPr>
        <p:spPr/>
        <p:txBody>
          <a:bodyPr/>
          <a:lstStyle/>
          <a:p>
            <a:r>
              <a:rPr lang="en-GB" dirty="0"/>
              <a:t>KMH / SEM</a:t>
            </a:r>
          </a:p>
        </p:txBody>
      </p:sp>
      <p:sp>
        <p:nvSpPr>
          <p:cNvPr id="7" name="Geschweifte Klammer rechts 6">
            <a:extLst>
              <a:ext uri="{FF2B5EF4-FFF2-40B4-BE49-F238E27FC236}">
                <a16:creationId xmlns:a16="http://schemas.microsoft.com/office/drawing/2014/main" id="{AE4CB0F6-65DB-402F-2943-5FDEF29E9128}"/>
              </a:ext>
            </a:extLst>
          </p:cNvPr>
          <p:cNvSpPr/>
          <p:nvPr/>
        </p:nvSpPr>
        <p:spPr>
          <a:xfrm>
            <a:off x="5540821" y="2421000"/>
            <a:ext cx="267178" cy="1656000"/>
          </a:xfrm>
          <a:prstGeom prst="rightBrace">
            <a:avLst>
              <a:gd name="adj1" fmla="val 51114"/>
              <a:gd name="adj2" fmla="val 50000"/>
            </a:avLst>
          </a:prstGeom>
          <a:ln w="38100">
            <a:solidFill>
              <a:srgbClr val="E37823"/>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Textfeld 7">
            <a:extLst>
              <a:ext uri="{FF2B5EF4-FFF2-40B4-BE49-F238E27FC236}">
                <a16:creationId xmlns:a16="http://schemas.microsoft.com/office/drawing/2014/main" id="{7015D64B-6204-BA71-31B5-1982055DD718}"/>
              </a:ext>
            </a:extLst>
          </p:cNvPr>
          <p:cNvSpPr txBox="1"/>
          <p:nvPr/>
        </p:nvSpPr>
        <p:spPr>
          <a:xfrm>
            <a:off x="5952000" y="2989592"/>
            <a:ext cx="2171739" cy="461665"/>
          </a:xfrm>
          <a:prstGeom prst="rect">
            <a:avLst/>
          </a:prstGeom>
          <a:noFill/>
        </p:spPr>
        <p:txBody>
          <a:bodyPr wrap="square" rtlCol="0">
            <a:spAutoFit/>
          </a:bodyPr>
          <a:lstStyle/>
          <a:p>
            <a:r>
              <a:rPr lang="en-GB" sz="2400" dirty="0">
                <a:solidFill>
                  <a:srgbClr val="E37823"/>
                </a:solidFill>
                <a:latin typeface="+mn-lt"/>
              </a:rPr>
              <a:t>= „</a:t>
            </a:r>
            <a:r>
              <a:rPr lang="en-GB" sz="2400" dirty="0" err="1">
                <a:solidFill>
                  <a:srgbClr val="E37823"/>
                </a:solidFill>
                <a:latin typeface="+mn-lt"/>
              </a:rPr>
              <a:t>Schutzgüter</a:t>
            </a:r>
            <a:r>
              <a:rPr lang="en-GB" sz="2400" dirty="0">
                <a:solidFill>
                  <a:srgbClr val="E37823"/>
                </a:solidFill>
                <a:latin typeface="+mn-lt"/>
              </a:rPr>
              <a:t>“</a:t>
            </a:r>
          </a:p>
        </p:txBody>
      </p:sp>
    </p:spTree>
    <p:extLst>
      <p:ext uri="{BB962C8B-B14F-4D97-AF65-F5344CB8AC3E}">
        <p14:creationId xmlns:p14="http://schemas.microsoft.com/office/powerpoint/2010/main" val="427173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4E58CCF-BCF3-7997-2D71-74BDBA0D44BC}"/>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CE473EF3-73B5-B1DC-8D06-8F4B4755FCA0}"/>
              </a:ext>
            </a:extLst>
          </p:cNvPr>
          <p:cNvSpPr>
            <a:spLocks noGrp="1"/>
          </p:cNvSpPr>
          <p:nvPr>
            <p:ph type="title"/>
          </p:nvPr>
        </p:nvSpPr>
        <p:spPr/>
        <p:txBody>
          <a:bodyPr/>
          <a:lstStyle/>
          <a:p>
            <a:r>
              <a:rPr lang="en-GB" b="1" dirty="0"/>
              <a:t>What needs to be assessed? 👀 UVP-G Annex 1</a:t>
            </a:r>
            <a:br>
              <a:rPr lang="en-GB" dirty="0"/>
            </a:br>
            <a:endParaRPr lang="en-GB" dirty="0"/>
          </a:p>
        </p:txBody>
      </p:sp>
      <p:sp>
        <p:nvSpPr>
          <p:cNvPr id="4" name="Inhaltsplatzhalter 3">
            <a:extLst>
              <a:ext uri="{FF2B5EF4-FFF2-40B4-BE49-F238E27FC236}">
                <a16:creationId xmlns:a16="http://schemas.microsoft.com/office/drawing/2014/main" id="{FFA20079-B1E6-3AF1-C998-2019EF877304}"/>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6A245FA7-9F83-6EEE-C6A4-4B4F651402D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2024CB0-9098-114D-9286-CB6782378B8E}"/>
              </a:ext>
            </a:extLst>
          </p:cNvPr>
          <p:cNvSpPr>
            <a:spLocks noGrp="1"/>
          </p:cNvSpPr>
          <p:nvPr>
            <p:ph type="ftr" sz="quarter" idx="11"/>
          </p:nvPr>
        </p:nvSpPr>
        <p:spPr/>
        <p:txBody>
          <a:bodyPr/>
          <a:lstStyle/>
          <a:p>
            <a:r>
              <a:rPr lang="en-GB" dirty="0"/>
              <a:t>KMH / SEM</a:t>
            </a:r>
          </a:p>
        </p:txBody>
      </p:sp>
      <p:pic>
        <p:nvPicPr>
          <p:cNvPr id="7" name="Picture 2">
            <a:extLst>
              <a:ext uri="{FF2B5EF4-FFF2-40B4-BE49-F238E27FC236}">
                <a16:creationId xmlns:a16="http://schemas.microsoft.com/office/drawing/2014/main" id="{DA283D52-7C62-A2B0-7E15-7E0FB090EF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873"/>
          <a:stretch/>
        </p:blipFill>
        <p:spPr bwMode="auto">
          <a:xfrm>
            <a:off x="1263949" y="1687501"/>
            <a:ext cx="9512051" cy="661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a:extLst>
              <a:ext uri="{FF2B5EF4-FFF2-40B4-BE49-F238E27FC236}">
                <a16:creationId xmlns:a16="http://schemas.microsoft.com/office/drawing/2014/main" id="{16370F25-D483-87AE-9C54-F76D272E64BF}"/>
              </a:ext>
            </a:extLst>
          </p:cNvPr>
          <p:cNvSpPr txBox="1"/>
          <p:nvPr/>
        </p:nvSpPr>
        <p:spPr>
          <a:xfrm>
            <a:off x="2352000" y="2451348"/>
            <a:ext cx="2160240" cy="126188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sz="2000" b="1" dirty="0">
                <a:latin typeface="+mn-lt"/>
              </a:rPr>
              <a:t>UVP-</a:t>
            </a:r>
            <a:r>
              <a:rPr lang="en-GB" sz="2000" b="1" dirty="0" err="1">
                <a:latin typeface="+mn-lt"/>
              </a:rPr>
              <a:t>pflichte</a:t>
            </a:r>
            <a:r>
              <a:rPr lang="en-GB" sz="2000" b="1" dirty="0">
                <a:latin typeface="+mn-lt"/>
              </a:rPr>
              <a:t> </a:t>
            </a:r>
            <a:r>
              <a:rPr lang="en-GB" sz="2000" b="1" dirty="0" err="1">
                <a:latin typeface="+mn-lt"/>
              </a:rPr>
              <a:t>Vorhaben</a:t>
            </a:r>
            <a:r>
              <a:rPr lang="en-GB" sz="2000" b="1" dirty="0">
                <a:latin typeface="+mn-lt"/>
              </a:rPr>
              <a:t>:</a:t>
            </a:r>
            <a:br>
              <a:rPr lang="en-GB" dirty="0">
                <a:latin typeface="+mn-lt"/>
              </a:rPr>
            </a:br>
            <a:r>
              <a:rPr lang="en-GB" dirty="0" err="1">
                <a:latin typeface="+mn-lt"/>
              </a:rPr>
              <a:t>Vollständiges</a:t>
            </a:r>
            <a:r>
              <a:rPr lang="en-GB" dirty="0">
                <a:latin typeface="+mn-lt"/>
              </a:rPr>
              <a:t> UVP-</a:t>
            </a:r>
            <a:r>
              <a:rPr lang="en-GB" dirty="0" err="1">
                <a:latin typeface="+mn-lt"/>
              </a:rPr>
              <a:t>Verfahren</a:t>
            </a:r>
            <a:r>
              <a:rPr lang="en-GB" dirty="0">
                <a:latin typeface="+mn-lt"/>
              </a:rPr>
              <a:t> </a:t>
            </a:r>
            <a:r>
              <a:rPr lang="en-GB" dirty="0" err="1">
                <a:latin typeface="+mn-lt"/>
              </a:rPr>
              <a:t>notwendig</a:t>
            </a:r>
            <a:endParaRPr lang="en-GB" dirty="0">
              <a:latin typeface="+mn-lt"/>
            </a:endParaRPr>
          </a:p>
        </p:txBody>
      </p:sp>
      <p:sp>
        <p:nvSpPr>
          <p:cNvPr id="9" name="Textfeld 8">
            <a:extLst>
              <a:ext uri="{FF2B5EF4-FFF2-40B4-BE49-F238E27FC236}">
                <a16:creationId xmlns:a16="http://schemas.microsoft.com/office/drawing/2014/main" id="{D230CB0C-8876-D757-83F7-46E0811CE957}"/>
              </a:ext>
            </a:extLst>
          </p:cNvPr>
          <p:cNvSpPr txBox="1"/>
          <p:nvPr/>
        </p:nvSpPr>
        <p:spPr>
          <a:xfrm>
            <a:off x="5303760" y="2451348"/>
            <a:ext cx="2160240" cy="292387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sz="2000" b="1" dirty="0">
                <a:latin typeface="+mn-lt"/>
              </a:rPr>
              <a:t>UVP-</a:t>
            </a:r>
            <a:r>
              <a:rPr lang="en-GB" sz="2000" b="1" dirty="0" err="1">
                <a:latin typeface="+mn-lt"/>
              </a:rPr>
              <a:t>pflichte</a:t>
            </a:r>
            <a:r>
              <a:rPr lang="en-GB" sz="2000" b="1" dirty="0">
                <a:latin typeface="+mn-lt"/>
              </a:rPr>
              <a:t> </a:t>
            </a:r>
            <a:r>
              <a:rPr lang="en-GB" sz="2000" b="1" dirty="0" err="1">
                <a:latin typeface="+mn-lt"/>
              </a:rPr>
              <a:t>Vorhaben</a:t>
            </a:r>
            <a:r>
              <a:rPr lang="en-GB" sz="2000" b="1" dirty="0">
                <a:latin typeface="+mn-lt"/>
              </a:rPr>
              <a:t>:</a:t>
            </a:r>
            <a:br>
              <a:rPr lang="en-GB" dirty="0">
                <a:latin typeface="+mn-lt"/>
              </a:rPr>
            </a:br>
            <a:r>
              <a:rPr lang="en-GB" dirty="0" err="1"/>
              <a:t>Verkürztes</a:t>
            </a:r>
            <a:r>
              <a:rPr lang="en-GB" dirty="0"/>
              <a:t> </a:t>
            </a:r>
            <a:r>
              <a:rPr lang="en-GB" dirty="0">
                <a:latin typeface="+mn-lt"/>
              </a:rPr>
              <a:t>UVP-</a:t>
            </a:r>
            <a:r>
              <a:rPr lang="en-GB" dirty="0" err="1">
                <a:latin typeface="+mn-lt"/>
              </a:rPr>
              <a:t>Verfahren</a:t>
            </a:r>
            <a:r>
              <a:rPr lang="en-GB" dirty="0">
                <a:latin typeface="+mn-lt"/>
              </a:rPr>
              <a:t> </a:t>
            </a:r>
            <a:r>
              <a:rPr lang="en-GB" dirty="0" err="1">
                <a:latin typeface="+mn-lt"/>
              </a:rPr>
              <a:t>notwendig</a:t>
            </a:r>
            <a:endParaRPr lang="en-GB" dirty="0">
              <a:latin typeface="+mn-lt"/>
            </a:endParaRPr>
          </a:p>
          <a:p>
            <a:endParaRPr lang="en-GB" dirty="0"/>
          </a:p>
          <a:p>
            <a:r>
              <a:rPr lang="en-GB" dirty="0"/>
              <a:t>→ </a:t>
            </a:r>
            <a:r>
              <a:rPr lang="en-GB" dirty="0" err="1"/>
              <a:t>aufgrund</a:t>
            </a:r>
            <a:r>
              <a:rPr lang="en-GB" dirty="0"/>
              <a:t> </a:t>
            </a:r>
            <a:r>
              <a:rPr lang="en-GB" dirty="0" err="1"/>
              <a:t>Qualität</a:t>
            </a:r>
            <a:r>
              <a:rPr lang="en-GB" dirty="0"/>
              <a:t> &amp; </a:t>
            </a:r>
            <a:r>
              <a:rPr lang="en-GB" dirty="0" err="1"/>
              <a:t>Quantität</a:t>
            </a:r>
            <a:r>
              <a:rPr lang="en-GB" dirty="0"/>
              <a:t>: „</a:t>
            </a:r>
            <a:r>
              <a:rPr lang="en-GB" dirty="0" err="1"/>
              <a:t>geringere</a:t>
            </a:r>
            <a:r>
              <a:rPr lang="en-GB" dirty="0"/>
              <a:t>“ </a:t>
            </a:r>
            <a:r>
              <a:rPr lang="en-GB" dirty="0" err="1"/>
              <a:t>erwartbare</a:t>
            </a:r>
            <a:r>
              <a:rPr lang="en-GB" dirty="0"/>
              <a:t> </a:t>
            </a:r>
            <a:r>
              <a:rPr lang="en-GB" dirty="0" err="1"/>
              <a:t>Auswirkungen</a:t>
            </a:r>
            <a:endParaRPr lang="en-GB" dirty="0">
              <a:latin typeface="+mn-lt"/>
            </a:endParaRPr>
          </a:p>
        </p:txBody>
      </p:sp>
      <p:sp>
        <p:nvSpPr>
          <p:cNvPr id="10" name="Textfeld 9">
            <a:extLst>
              <a:ext uri="{FF2B5EF4-FFF2-40B4-BE49-F238E27FC236}">
                <a16:creationId xmlns:a16="http://schemas.microsoft.com/office/drawing/2014/main" id="{E124E869-4947-8151-B1E6-4404A5F997D5}"/>
              </a:ext>
            </a:extLst>
          </p:cNvPr>
          <p:cNvSpPr txBox="1"/>
          <p:nvPr/>
        </p:nvSpPr>
        <p:spPr>
          <a:xfrm>
            <a:off x="8112769" y="2451348"/>
            <a:ext cx="2447231" cy="378565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sz="2000" b="1" dirty="0">
                <a:latin typeface="+mn-lt"/>
              </a:rPr>
              <a:t>UVP-</a:t>
            </a:r>
            <a:r>
              <a:rPr lang="en-GB" sz="2000" b="1" dirty="0" err="1">
                <a:latin typeface="+mn-lt"/>
              </a:rPr>
              <a:t>Pflicht</a:t>
            </a:r>
            <a:r>
              <a:rPr lang="en-GB" sz="2000" b="1" dirty="0">
                <a:latin typeface="+mn-lt"/>
              </a:rPr>
              <a:t> </a:t>
            </a:r>
            <a:r>
              <a:rPr lang="en-GB" sz="2000" b="1" dirty="0" err="1">
                <a:latin typeface="+mn-lt"/>
              </a:rPr>
              <a:t>unter</a:t>
            </a:r>
            <a:r>
              <a:rPr lang="en-GB" sz="2000" b="1" dirty="0">
                <a:latin typeface="+mn-lt"/>
              </a:rPr>
              <a:t> „</a:t>
            </a:r>
            <a:r>
              <a:rPr lang="en-GB" sz="2000" b="1" dirty="0" err="1">
                <a:latin typeface="+mn-lt"/>
              </a:rPr>
              <a:t>besonderen</a:t>
            </a:r>
            <a:r>
              <a:rPr lang="en-GB" sz="2000" b="1" dirty="0">
                <a:latin typeface="+mn-lt"/>
              </a:rPr>
              <a:t> </a:t>
            </a:r>
            <a:r>
              <a:rPr lang="en-GB" sz="2000" b="1" dirty="0" err="1">
                <a:latin typeface="+mn-lt"/>
              </a:rPr>
              <a:t>Voraussetzungen</a:t>
            </a:r>
            <a:r>
              <a:rPr lang="en-GB" sz="2000" b="1" dirty="0">
                <a:latin typeface="+mn-lt"/>
              </a:rPr>
              <a:t>“:</a:t>
            </a:r>
            <a:br>
              <a:rPr lang="en-GB" dirty="0">
                <a:latin typeface="+mn-lt"/>
              </a:rPr>
            </a:br>
            <a:r>
              <a:rPr lang="en-GB" dirty="0" err="1">
                <a:latin typeface="+mn-lt"/>
              </a:rPr>
              <a:t>ev</a:t>
            </a:r>
            <a:r>
              <a:rPr lang="en-GB" dirty="0">
                <a:latin typeface="+mn-lt"/>
              </a:rPr>
              <a:t>. </a:t>
            </a:r>
            <a:r>
              <a:rPr lang="en-GB" dirty="0" err="1"/>
              <a:t>Verkürztes</a:t>
            </a:r>
            <a:r>
              <a:rPr lang="en-GB" dirty="0"/>
              <a:t> </a:t>
            </a:r>
            <a:br>
              <a:rPr lang="en-GB" dirty="0"/>
            </a:br>
            <a:r>
              <a:rPr lang="en-GB" dirty="0">
                <a:latin typeface="+mn-lt"/>
              </a:rPr>
              <a:t>UVP-</a:t>
            </a:r>
            <a:r>
              <a:rPr lang="en-GB" dirty="0" err="1">
                <a:latin typeface="+mn-lt"/>
              </a:rPr>
              <a:t>Verfahren</a:t>
            </a:r>
            <a:endParaRPr lang="en-GB" dirty="0">
              <a:latin typeface="+mn-lt"/>
            </a:endParaRPr>
          </a:p>
          <a:p>
            <a:endParaRPr lang="en-GB" sz="1100" dirty="0"/>
          </a:p>
          <a:p>
            <a:pPr marL="285750" indent="-285750">
              <a:buFont typeface="Arial" panose="020B0604020202020204" pitchFamily="34" charset="0"/>
              <a:buChar char="•"/>
            </a:pPr>
            <a:r>
              <a:rPr lang="en-GB" dirty="0" err="1"/>
              <a:t>Bezugnahme</a:t>
            </a:r>
            <a:r>
              <a:rPr lang="en-GB" dirty="0"/>
              <a:t> auf „</a:t>
            </a:r>
            <a:r>
              <a:rPr lang="en-GB" dirty="0" err="1"/>
              <a:t>schutzwürdige</a:t>
            </a:r>
            <a:r>
              <a:rPr lang="en-GB" dirty="0"/>
              <a:t> </a:t>
            </a:r>
            <a:r>
              <a:rPr lang="en-GB" dirty="0" err="1"/>
              <a:t>Gebiete</a:t>
            </a:r>
            <a:r>
              <a:rPr lang="en-GB" dirty="0"/>
              <a:t>“</a:t>
            </a:r>
          </a:p>
          <a:p>
            <a:pPr marL="285750" indent="-285750">
              <a:buFont typeface="Arial" panose="020B0604020202020204" pitchFamily="34" charset="0"/>
              <a:buChar char="•"/>
            </a:pPr>
            <a:r>
              <a:rPr lang="en-GB" dirty="0" err="1"/>
              <a:t>Schwellenwerte</a:t>
            </a:r>
            <a:br>
              <a:rPr lang="en-GB" dirty="0"/>
            </a:br>
            <a:r>
              <a:rPr lang="en-GB" dirty="0"/>
              <a:t>→ </a:t>
            </a:r>
            <a:r>
              <a:rPr lang="en-GB" dirty="0" err="1"/>
              <a:t>Einzelfallprüfung</a:t>
            </a:r>
            <a:r>
              <a:rPr lang="en-GB" dirty="0"/>
              <a:t> → </a:t>
            </a:r>
            <a:r>
              <a:rPr lang="en-GB" dirty="0" err="1"/>
              <a:t>vereinfachtes</a:t>
            </a:r>
            <a:r>
              <a:rPr lang="en-GB" dirty="0"/>
              <a:t>     </a:t>
            </a:r>
            <a:br>
              <a:rPr lang="en-GB" dirty="0"/>
            </a:br>
            <a:r>
              <a:rPr lang="en-GB" dirty="0"/>
              <a:t>     </a:t>
            </a:r>
            <a:r>
              <a:rPr lang="en-GB" dirty="0" err="1"/>
              <a:t>Verfahren</a:t>
            </a:r>
            <a:endParaRPr lang="en-GB" dirty="0"/>
          </a:p>
        </p:txBody>
      </p:sp>
    </p:spTree>
    <p:extLst>
      <p:ext uri="{BB962C8B-B14F-4D97-AF65-F5344CB8AC3E}">
        <p14:creationId xmlns:p14="http://schemas.microsoft.com/office/powerpoint/2010/main" val="25640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4E68D-68AA-78AE-A62D-05BF3D52110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7171125-9374-95B9-BC64-FBF0F64A5C54}"/>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AD226C88-7D21-6496-CA91-6E8943B60852}"/>
              </a:ext>
            </a:extLst>
          </p:cNvPr>
          <p:cNvSpPr>
            <a:spLocks noGrp="1"/>
          </p:cNvSpPr>
          <p:nvPr>
            <p:ph type="title"/>
          </p:nvPr>
        </p:nvSpPr>
        <p:spPr/>
        <p:txBody>
          <a:bodyPr/>
          <a:lstStyle/>
          <a:p>
            <a:r>
              <a:rPr lang="en-GB" b="1" dirty="0"/>
              <a:t>What needs to be assessed? 👀 UVP-G Annex 1</a:t>
            </a:r>
            <a:br>
              <a:rPr lang="en-GB" dirty="0"/>
            </a:br>
            <a:endParaRPr lang="en-GB" dirty="0"/>
          </a:p>
        </p:txBody>
      </p:sp>
      <p:sp>
        <p:nvSpPr>
          <p:cNvPr id="4" name="Inhaltsplatzhalter 3">
            <a:extLst>
              <a:ext uri="{FF2B5EF4-FFF2-40B4-BE49-F238E27FC236}">
                <a16:creationId xmlns:a16="http://schemas.microsoft.com/office/drawing/2014/main" id="{CA2614B6-382B-E49C-35D1-52493D6B9E9A}"/>
              </a:ext>
            </a:extLst>
          </p:cNvPr>
          <p:cNvSpPr>
            <a:spLocks noGrp="1"/>
          </p:cNvSpPr>
          <p:nvPr>
            <p:ph idx="1"/>
          </p:nvPr>
        </p:nvSpPr>
        <p:spPr/>
        <p:txBody>
          <a:bodyPr/>
          <a:lstStyle/>
          <a:p>
            <a:r>
              <a:rPr lang="en-GB" b="1" dirty="0"/>
              <a:t>“</a:t>
            </a:r>
            <a:r>
              <a:rPr lang="en-GB" b="1" dirty="0" err="1"/>
              <a:t>Schutzwürdige</a:t>
            </a:r>
            <a:r>
              <a:rPr lang="en-GB" b="1" dirty="0"/>
              <a:t> </a:t>
            </a:r>
            <a:r>
              <a:rPr lang="en-GB" b="1" dirty="0" err="1"/>
              <a:t>Gebiete</a:t>
            </a:r>
            <a:r>
              <a:rPr lang="en-GB" b="1" dirty="0"/>
              <a:t>”:</a:t>
            </a:r>
          </a:p>
          <a:p>
            <a:pPr lvl="1"/>
            <a:r>
              <a:rPr lang="en-GB" dirty="0"/>
              <a:t>Nature reserves</a:t>
            </a:r>
          </a:p>
          <a:p>
            <a:pPr lvl="1"/>
            <a:r>
              <a:rPr lang="en-GB" dirty="0"/>
              <a:t>Natura-2000 areas</a:t>
            </a:r>
          </a:p>
          <a:p>
            <a:pPr lvl="1"/>
            <a:r>
              <a:rPr lang="en-GB" dirty="0"/>
              <a:t>Alpine areas: above treeline (cf. § 2 </a:t>
            </a:r>
            <a:r>
              <a:rPr lang="en-GB" dirty="0" err="1"/>
              <a:t>ForstG</a:t>
            </a:r>
            <a:r>
              <a:rPr lang="en-GB" dirty="0"/>
              <a:t> 1975)</a:t>
            </a:r>
          </a:p>
          <a:p>
            <a:pPr lvl="1"/>
            <a:r>
              <a:rPr lang="en-GB" dirty="0"/>
              <a:t>Water protection areas</a:t>
            </a:r>
          </a:p>
          <a:p>
            <a:pPr lvl="1"/>
            <a:r>
              <a:rPr lang="en-GB" dirty="0"/>
              <a:t>Area in which the air is already heavily polluted: </a:t>
            </a:r>
          </a:p>
          <a:p>
            <a:pPr lvl="2"/>
            <a:r>
              <a:rPr lang="en-GB" dirty="0" err="1">
                <a:hlinkClick r:id="rId2"/>
              </a:rPr>
              <a:t>Belastete</a:t>
            </a:r>
            <a:r>
              <a:rPr lang="en-GB" dirty="0">
                <a:hlinkClick r:id="rId2"/>
              </a:rPr>
              <a:t> </a:t>
            </a:r>
            <a:r>
              <a:rPr lang="en-GB" dirty="0" err="1">
                <a:hlinkClick r:id="rId2"/>
              </a:rPr>
              <a:t>Gebiete</a:t>
            </a:r>
            <a:r>
              <a:rPr lang="en-GB" dirty="0">
                <a:hlinkClick r:id="rId2"/>
              </a:rPr>
              <a:t> (Luft) 2019</a:t>
            </a:r>
            <a:endParaRPr lang="en-GB" dirty="0"/>
          </a:p>
          <a:p>
            <a:pPr lvl="1"/>
            <a:r>
              <a:rPr lang="en-GB" dirty="0"/>
              <a:t>Near a residential areas = 300m proximity</a:t>
            </a:r>
          </a:p>
        </p:txBody>
      </p:sp>
      <p:sp>
        <p:nvSpPr>
          <p:cNvPr id="5" name="Datumsplatzhalter 4">
            <a:extLst>
              <a:ext uri="{FF2B5EF4-FFF2-40B4-BE49-F238E27FC236}">
                <a16:creationId xmlns:a16="http://schemas.microsoft.com/office/drawing/2014/main" id="{07E387E7-291E-3935-0FD1-425328ED9E16}"/>
              </a:ext>
            </a:extLst>
          </p:cNvPr>
          <p:cNvSpPr>
            <a:spLocks noGrp="1"/>
          </p:cNvSpPr>
          <p:nvPr>
            <p:ph type="dt" sz="half" idx="10"/>
          </p:nvPr>
        </p:nvSpPr>
        <p:spPr/>
        <p:txBody>
          <a:bodyPr/>
          <a:lstStyle/>
          <a:p>
            <a:r>
              <a:rPr lang="en-GB" dirty="0"/>
              <a:t>(</a:t>
            </a:r>
            <a:r>
              <a:rPr lang="en-GB" dirty="0" err="1"/>
              <a:t>Geoland</a:t>
            </a:r>
            <a:r>
              <a:rPr lang="en-GB" dirty="0"/>
              <a:t>, 2025; UBA, 2025)</a:t>
            </a:r>
          </a:p>
        </p:txBody>
      </p:sp>
      <p:sp>
        <p:nvSpPr>
          <p:cNvPr id="6" name="Fußzeilenplatzhalter 5">
            <a:extLst>
              <a:ext uri="{FF2B5EF4-FFF2-40B4-BE49-F238E27FC236}">
                <a16:creationId xmlns:a16="http://schemas.microsoft.com/office/drawing/2014/main" id="{FA7FBF78-47BE-9487-B08E-1B29FD3D10E8}"/>
              </a:ext>
            </a:extLst>
          </p:cNvPr>
          <p:cNvSpPr>
            <a:spLocks noGrp="1"/>
          </p:cNvSpPr>
          <p:nvPr>
            <p:ph type="ftr" sz="quarter" idx="11"/>
          </p:nvPr>
        </p:nvSpPr>
        <p:spPr/>
        <p:txBody>
          <a:bodyPr/>
          <a:lstStyle/>
          <a:p>
            <a:r>
              <a:rPr lang="en-GB" dirty="0"/>
              <a:t>KMH / SEM</a:t>
            </a:r>
          </a:p>
        </p:txBody>
      </p:sp>
      <p:pic>
        <p:nvPicPr>
          <p:cNvPr id="12" name="Grafik 11">
            <a:hlinkClick r:id="rId3"/>
            <a:extLst>
              <a:ext uri="{FF2B5EF4-FFF2-40B4-BE49-F238E27FC236}">
                <a16:creationId xmlns:a16="http://schemas.microsoft.com/office/drawing/2014/main" id="{6901C12E-601F-B602-4C18-50C5DBA24550}"/>
              </a:ext>
            </a:extLst>
          </p:cNvPr>
          <p:cNvPicPr>
            <a:picLocks noChangeAspect="1"/>
          </p:cNvPicPr>
          <p:nvPr/>
        </p:nvPicPr>
        <p:blipFill>
          <a:blip r:embed="rId4"/>
          <a:stretch>
            <a:fillRect/>
          </a:stretch>
        </p:blipFill>
        <p:spPr>
          <a:xfrm>
            <a:off x="7710818" y="3922731"/>
            <a:ext cx="3137182" cy="2152829"/>
          </a:xfrm>
          <a:prstGeom prst="rect">
            <a:avLst/>
          </a:prstGeom>
          <a:ln w="6350">
            <a:solidFill>
              <a:schemeClr val="tx1"/>
            </a:solidFill>
          </a:ln>
          <a:effectLst>
            <a:outerShdw blurRad="254000" dist="107763" dir="2699994" algn="tl">
              <a:prstClr val="black">
                <a:alpha val="40000"/>
              </a:prstClr>
            </a:outerShdw>
          </a:effectLst>
        </p:spPr>
      </p:pic>
      <p:pic>
        <p:nvPicPr>
          <p:cNvPr id="14" name="Picture 13">
            <a:hlinkClick r:id="rId5"/>
            <a:extLst>
              <a:ext uri="{FF2B5EF4-FFF2-40B4-BE49-F238E27FC236}">
                <a16:creationId xmlns:a16="http://schemas.microsoft.com/office/drawing/2014/main" id="{969FF030-51AD-2EE4-B362-2EF324432783}"/>
              </a:ext>
            </a:extLst>
          </p:cNvPr>
          <p:cNvPicPr>
            <a:picLocks noChangeAspect="1"/>
          </p:cNvPicPr>
          <p:nvPr/>
        </p:nvPicPr>
        <p:blipFill>
          <a:blip r:embed="rId6"/>
          <a:stretch>
            <a:fillRect/>
          </a:stretch>
        </p:blipFill>
        <p:spPr>
          <a:xfrm>
            <a:off x="7211100" y="1400912"/>
            <a:ext cx="3854064" cy="2028088"/>
          </a:xfrm>
          <a:prstGeom prst="rect">
            <a:avLst/>
          </a:prstGeom>
        </p:spPr>
      </p:pic>
    </p:spTree>
    <p:extLst>
      <p:ext uri="{BB962C8B-B14F-4D97-AF65-F5344CB8AC3E}">
        <p14:creationId xmlns:p14="http://schemas.microsoft.com/office/powerpoint/2010/main" val="2821402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A40D-F5B2-54AD-839F-68EE2824BCD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26FB8AF-1152-1E95-5187-ED72EAF8144B}"/>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B66AD9E2-1449-A85F-A0DB-FFF91B1F7761}"/>
              </a:ext>
            </a:extLst>
          </p:cNvPr>
          <p:cNvSpPr>
            <a:spLocks noGrp="1"/>
          </p:cNvSpPr>
          <p:nvPr>
            <p:ph type="title"/>
          </p:nvPr>
        </p:nvSpPr>
        <p:spPr/>
        <p:txBody>
          <a:bodyPr/>
          <a:lstStyle/>
          <a:p>
            <a:r>
              <a:rPr lang="en-GB" b="1" dirty="0"/>
              <a:t>What needs to be assessed? 👀 UVP-G Annex 1</a:t>
            </a:r>
            <a:br>
              <a:rPr lang="en-GB" dirty="0"/>
            </a:br>
            <a:endParaRPr lang="en-GB" dirty="0"/>
          </a:p>
        </p:txBody>
      </p:sp>
      <p:sp>
        <p:nvSpPr>
          <p:cNvPr id="5" name="Datumsplatzhalter 4">
            <a:extLst>
              <a:ext uri="{FF2B5EF4-FFF2-40B4-BE49-F238E27FC236}">
                <a16:creationId xmlns:a16="http://schemas.microsoft.com/office/drawing/2014/main" id="{E379ADE3-29EF-C00F-FC53-8CB4170125B6}"/>
              </a:ext>
            </a:extLst>
          </p:cNvPr>
          <p:cNvSpPr>
            <a:spLocks noGrp="1"/>
          </p:cNvSpPr>
          <p:nvPr>
            <p:ph type="dt" sz="half" idx="10"/>
          </p:nvPr>
        </p:nvSpPr>
        <p:spPr>
          <a:xfrm>
            <a:off x="9840000" y="6439500"/>
            <a:ext cx="1008000" cy="144000"/>
          </a:xfrm>
        </p:spPr>
        <p:txBody>
          <a:bodyPr/>
          <a:lstStyle/>
          <a:p>
            <a:r>
              <a:rPr lang="en-GB" dirty="0"/>
              <a:t>(RIS, 2025)</a:t>
            </a:r>
          </a:p>
        </p:txBody>
      </p:sp>
      <p:sp>
        <p:nvSpPr>
          <p:cNvPr id="6" name="Fußzeilenplatzhalter 5">
            <a:extLst>
              <a:ext uri="{FF2B5EF4-FFF2-40B4-BE49-F238E27FC236}">
                <a16:creationId xmlns:a16="http://schemas.microsoft.com/office/drawing/2014/main" id="{ADE0025B-E393-37B0-62FC-8B04B4135975}"/>
              </a:ext>
            </a:extLst>
          </p:cNvPr>
          <p:cNvSpPr>
            <a:spLocks noGrp="1"/>
          </p:cNvSpPr>
          <p:nvPr>
            <p:ph type="ftr" sz="quarter" idx="11"/>
          </p:nvPr>
        </p:nvSpPr>
        <p:spPr/>
        <p:txBody>
          <a:bodyPr/>
          <a:lstStyle/>
          <a:p>
            <a:r>
              <a:rPr lang="en-GB" dirty="0"/>
              <a:t>KMH / SEM</a:t>
            </a:r>
          </a:p>
        </p:txBody>
      </p:sp>
      <p:pic>
        <p:nvPicPr>
          <p:cNvPr id="10" name="Inhaltsplatzhalter 9">
            <a:hlinkClick r:id="rId2"/>
            <a:extLst>
              <a:ext uri="{FF2B5EF4-FFF2-40B4-BE49-F238E27FC236}">
                <a16:creationId xmlns:a16="http://schemas.microsoft.com/office/drawing/2014/main" id="{8166F0DA-7519-8D81-9EE0-870822681303}"/>
              </a:ext>
            </a:extLst>
          </p:cNvPr>
          <p:cNvPicPr>
            <a:picLocks noGrp="1" noChangeAspect="1"/>
          </p:cNvPicPr>
          <p:nvPr>
            <p:ph idx="1"/>
          </p:nvPr>
        </p:nvPicPr>
        <p:blipFill>
          <a:blip r:embed="rId3"/>
          <a:stretch>
            <a:fillRect/>
          </a:stretch>
        </p:blipFill>
        <p:spPr>
          <a:xfrm>
            <a:off x="1920000" y="1628775"/>
            <a:ext cx="7483327" cy="536469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685441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4D6CA-3B90-52E4-9464-814C9782E00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FEB6812-DDBC-16F2-B3A6-D8CB2CA8EC8B}"/>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2488335B-6C60-6D1D-CE9F-6D4A8E3FA785}"/>
              </a:ext>
            </a:extLst>
          </p:cNvPr>
          <p:cNvSpPr>
            <a:spLocks noGrp="1"/>
          </p:cNvSpPr>
          <p:nvPr>
            <p:ph type="title"/>
          </p:nvPr>
        </p:nvSpPr>
        <p:spPr>
          <a:xfrm>
            <a:off x="695326" y="549000"/>
            <a:ext cx="2736674" cy="792000"/>
          </a:xfrm>
        </p:spPr>
        <p:txBody>
          <a:bodyPr/>
          <a:lstStyle/>
          <a:p>
            <a:pPr>
              <a:lnSpc>
                <a:spcPct val="150000"/>
              </a:lnSpc>
            </a:pPr>
            <a:r>
              <a:rPr lang="en-GB" b="1" dirty="0"/>
              <a:t>What procedure is used in an EIA? 1/2</a:t>
            </a:r>
            <a:br>
              <a:rPr lang="en-GB" b="1" dirty="0"/>
            </a:br>
            <a:endParaRPr lang="en-GB" dirty="0"/>
          </a:p>
        </p:txBody>
      </p:sp>
      <p:sp>
        <p:nvSpPr>
          <p:cNvPr id="5" name="Datumsplatzhalter 4">
            <a:extLst>
              <a:ext uri="{FF2B5EF4-FFF2-40B4-BE49-F238E27FC236}">
                <a16:creationId xmlns:a16="http://schemas.microsoft.com/office/drawing/2014/main" id="{348AEF05-E369-3E7B-A27E-812644366BE2}"/>
              </a:ext>
            </a:extLst>
          </p:cNvPr>
          <p:cNvSpPr>
            <a:spLocks noGrp="1"/>
          </p:cNvSpPr>
          <p:nvPr>
            <p:ph type="dt" sz="half" idx="10"/>
          </p:nvPr>
        </p:nvSpPr>
        <p:spPr/>
        <p:txBody>
          <a:bodyPr/>
          <a:lstStyle/>
          <a:p>
            <a:r>
              <a:rPr lang="en-GB" dirty="0"/>
              <a:t>(BMNT, 2019:19)</a:t>
            </a:r>
          </a:p>
        </p:txBody>
      </p:sp>
      <p:sp>
        <p:nvSpPr>
          <p:cNvPr id="6" name="Fußzeilenplatzhalter 5">
            <a:extLst>
              <a:ext uri="{FF2B5EF4-FFF2-40B4-BE49-F238E27FC236}">
                <a16:creationId xmlns:a16="http://schemas.microsoft.com/office/drawing/2014/main" id="{8F7A95D3-0CAE-E5B0-1FCC-CF9EA3EC0B23}"/>
              </a:ext>
            </a:extLst>
          </p:cNvPr>
          <p:cNvSpPr>
            <a:spLocks noGrp="1"/>
          </p:cNvSpPr>
          <p:nvPr>
            <p:ph type="ftr" sz="quarter" idx="11"/>
          </p:nvPr>
        </p:nvSpPr>
        <p:spPr/>
        <p:txBody>
          <a:bodyPr/>
          <a:lstStyle/>
          <a:p>
            <a:r>
              <a:rPr lang="en-GB" dirty="0"/>
              <a:t>KMH / SEM</a:t>
            </a:r>
          </a:p>
        </p:txBody>
      </p:sp>
      <p:pic>
        <p:nvPicPr>
          <p:cNvPr id="13" name="Picture 11">
            <a:hlinkClick r:id="rId2"/>
            <a:extLst>
              <a:ext uri="{FF2B5EF4-FFF2-40B4-BE49-F238E27FC236}">
                <a16:creationId xmlns:a16="http://schemas.microsoft.com/office/drawing/2014/main" id="{483F4DE2-71F1-8995-EDED-A10E7D9B8739}"/>
              </a:ext>
            </a:extLst>
          </p:cNvPr>
          <p:cNvPicPr>
            <a:picLocks noGrp="1" noChangeAspect="1"/>
          </p:cNvPicPr>
          <p:nvPr>
            <p:ph idx="1"/>
          </p:nvPr>
        </p:nvPicPr>
        <p:blipFill>
          <a:blip r:embed="rId3"/>
          <a:srcRect t="-221" b="57939"/>
          <a:stretch/>
        </p:blipFill>
        <p:spPr>
          <a:xfrm>
            <a:off x="3576000" y="283386"/>
            <a:ext cx="8248149" cy="4478771"/>
          </a:xfrm>
          <a:prstGeom prst="rect">
            <a:avLst/>
          </a:prstGeom>
        </p:spPr>
      </p:pic>
      <p:pic>
        <p:nvPicPr>
          <p:cNvPr id="4" name="Picture 2">
            <a:extLst>
              <a:ext uri="{FF2B5EF4-FFF2-40B4-BE49-F238E27FC236}">
                <a16:creationId xmlns:a16="http://schemas.microsoft.com/office/drawing/2014/main" id="{D08FD77E-ADE8-9160-6BD8-7BED9C2EE7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873"/>
          <a:stretch/>
        </p:blipFill>
        <p:spPr bwMode="auto">
          <a:xfrm>
            <a:off x="698753" y="7599344"/>
            <a:ext cx="9512051" cy="661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6">
            <a:extLst>
              <a:ext uri="{FF2B5EF4-FFF2-40B4-BE49-F238E27FC236}">
                <a16:creationId xmlns:a16="http://schemas.microsoft.com/office/drawing/2014/main" id="{65539C7F-9769-45F2-B35F-F99DF62BB0CB}"/>
              </a:ext>
            </a:extLst>
          </p:cNvPr>
          <p:cNvSpPr txBox="1"/>
          <p:nvPr/>
        </p:nvSpPr>
        <p:spPr>
          <a:xfrm>
            <a:off x="1786804" y="8363191"/>
            <a:ext cx="2160240" cy="126188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sz="2000" b="1" dirty="0">
                <a:latin typeface="+mn-lt"/>
              </a:rPr>
              <a:t>UVP-</a:t>
            </a:r>
            <a:r>
              <a:rPr lang="en-GB" sz="2000" b="1" dirty="0" err="1">
                <a:latin typeface="+mn-lt"/>
              </a:rPr>
              <a:t>pflichte</a:t>
            </a:r>
            <a:r>
              <a:rPr lang="en-GB" sz="2000" b="1" dirty="0">
                <a:latin typeface="+mn-lt"/>
              </a:rPr>
              <a:t> </a:t>
            </a:r>
            <a:r>
              <a:rPr lang="en-GB" sz="2000" b="1" dirty="0" err="1">
                <a:latin typeface="+mn-lt"/>
              </a:rPr>
              <a:t>Vorhaben</a:t>
            </a:r>
            <a:r>
              <a:rPr lang="en-GB" sz="2000" b="1" dirty="0">
                <a:latin typeface="+mn-lt"/>
              </a:rPr>
              <a:t>:</a:t>
            </a:r>
            <a:br>
              <a:rPr lang="en-GB" dirty="0">
                <a:latin typeface="+mn-lt"/>
              </a:rPr>
            </a:br>
            <a:r>
              <a:rPr lang="en-GB" dirty="0" err="1">
                <a:latin typeface="+mn-lt"/>
              </a:rPr>
              <a:t>Vollständiges</a:t>
            </a:r>
            <a:r>
              <a:rPr lang="en-GB" dirty="0">
                <a:latin typeface="+mn-lt"/>
              </a:rPr>
              <a:t> UVP-</a:t>
            </a:r>
            <a:r>
              <a:rPr lang="en-GB" dirty="0" err="1">
                <a:latin typeface="+mn-lt"/>
              </a:rPr>
              <a:t>Verfahren</a:t>
            </a:r>
            <a:r>
              <a:rPr lang="en-GB" dirty="0">
                <a:latin typeface="+mn-lt"/>
              </a:rPr>
              <a:t> </a:t>
            </a:r>
            <a:r>
              <a:rPr lang="en-GB" dirty="0" err="1">
                <a:latin typeface="+mn-lt"/>
              </a:rPr>
              <a:t>notwendig</a:t>
            </a:r>
            <a:endParaRPr lang="en-GB" dirty="0">
              <a:latin typeface="+mn-lt"/>
            </a:endParaRPr>
          </a:p>
        </p:txBody>
      </p:sp>
      <p:sp>
        <p:nvSpPr>
          <p:cNvPr id="8" name="Textfeld 7">
            <a:extLst>
              <a:ext uri="{FF2B5EF4-FFF2-40B4-BE49-F238E27FC236}">
                <a16:creationId xmlns:a16="http://schemas.microsoft.com/office/drawing/2014/main" id="{BB821C8C-7AF1-7229-244F-2FA06345CC59}"/>
              </a:ext>
            </a:extLst>
          </p:cNvPr>
          <p:cNvSpPr txBox="1"/>
          <p:nvPr/>
        </p:nvSpPr>
        <p:spPr>
          <a:xfrm>
            <a:off x="4738564" y="8363191"/>
            <a:ext cx="2160240" cy="29238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sz="2000" b="1" dirty="0">
                <a:latin typeface="+mn-lt"/>
              </a:rPr>
              <a:t>UVP-</a:t>
            </a:r>
            <a:r>
              <a:rPr lang="en-GB" sz="2000" b="1" dirty="0" err="1">
                <a:latin typeface="+mn-lt"/>
              </a:rPr>
              <a:t>pflichte</a:t>
            </a:r>
            <a:r>
              <a:rPr lang="en-GB" sz="2000" b="1" dirty="0">
                <a:latin typeface="+mn-lt"/>
              </a:rPr>
              <a:t> </a:t>
            </a:r>
            <a:r>
              <a:rPr lang="en-GB" sz="2000" b="1" dirty="0" err="1">
                <a:latin typeface="+mn-lt"/>
              </a:rPr>
              <a:t>Vorhaben</a:t>
            </a:r>
            <a:r>
              <a:rPr lang="en-GB" sz="2000" b="1" dirty="0">
                <a:latin typeface="+mn-lt"/>
              </a:rPr>
              <a:t>:</a:t>
            </a:r>
            <a:br>
              <a:rPr lang="en-GB" dirty="0">
                <a:latin typeface="+mn-lt"/>
              </a:rPr>
            </a:br>
            <a:r>
              <a:rPr lang="en-GB" dirty="0" err="1"/>
              <a:t>Verkürztes</a:t>
            </a:r>
            <a:r>
              <a:rPr lang="en-GB" dirty="0"/>
              <a:t> </a:t>
            </a:r>
            <a:r>
              <a:rPr lang="en-GB" dirty="0">
                <a:latin typeface="+mn-lt"/>
              </a:rPr>
              <a:t>UVP-</a:t>
            </a:r>
            <a:r>
              <a:rPr lang="en-GB" dirty="0" err="1">
                <a:latin typeface="+mn-lt"/>
              </a:rPr>
              <a:t>Verfahren</a:t>
            </a:r>
            <a:r>
              <a:rPr lang="en-GB" dirty="0">
                <a:latin typeface="+mn-lt"/>
              </a:rPr>
              <a:t> </a:t>
            </a:r>
            <a:r>
              <a:rPr lang="en-GB" dirty="0" err="1">
                <a:latin typeface="+mn-lt"/>
              </a:rPr>
              <a:t>notwendig</a:t>
            </a:r>
            <a:endParaRPr lang="en-GB" dirty="0">
              <a:latin typeface="+mn-lt"/>
            </a:endParaRPr>
          </a:p>
          <a:p>
            <a:endParaRPr lang="en-GB" dirty="0"/>
          </a:p>
          <a:p>
            <a:r>
              <a:rPr lang="en-GB" dirty="0"/>
              <a:t>→ </a:t>
            </a:r>
            <a:r>
              <a:rPr lang="en-GB" dirty="0" err="1"/>
              <a:t>aufgrund</a:t>
            </a:r>
            <a:r>
              <a:rPr lang="en-GB" dirty="0"/>
              <a:t> </a:t>
            </a:r>
            <a:r>
              <a:rPr lang="en-GB" dirty="0" err="1"/>
              <a:t>Qualität</a:t>
            </a:r>
            <a:r>
              <a:rPr lang="en-GB" dirty="0"/>
              <a:t> &amp; </a:t>
            </a:r>
            <a:r>
              <a:rPr lang="en-GB" dirty="0" err="1"/>
              <a:t>Quantität</a:t>
            </a:r>
            <a:r>
              <a:rPr lang="en-GB" dirty="0"/>
              <a:t>: „</a:t>
            </a:r>
            <a:r>
              <a:rPr lang="en-GB" dirty="0" err="1"/>
              <a:t>geringere</a:t>
            </a:r>
            <a:r>
              <a:rPr lang="en-GB" dirty="0"/>
              <a:t>“ </a:t>
            </a:r>
            <a:r>
              <a:rPr lang="en-GB" dirty="0" err="1"/>
              <a:t>erwartbare</a:t>
            </a:r>
            <a:r>
              <a:rPr lang="en-GB" dirty="0"/>
              <a:t> </a:t>
            </a:r>
            <a:r>
              <a:rPr lang="en-GB" dirty="0" err="1"/>
              <a:t>Auswirkungen</a:t>
            </a:r>
            <a:endParaRPr lang="en-GB" dirty="0">
              <a:latin typeface="+mn-lt"/>
            </a:endParaRPr>
          </a:p>
        </p:txBody>
      </p:sp>
      <p:sp>
        <p:nvSpPr>
          <p:cNvPr id="9" name="Textfeld 8">
            <a:extLst>
              <a:ext uri="{FF2B5EF4-FFF2-40B4-BE49-F238E27FC236}">
                <a16:creationId xmlns:a16="http://schemas.microsoft.com/office/drawing/2014/main" id="{0FEBE7A9-8489-BF53-B762-85069054D5BF}"/>
              </a:ext>
            </a:extLst>
          </p:cNvPr>
          <p:cNvSpPr txBox="1"/>
          <p:nvPr/>
        </p:nvSpPr>
        <p:spPr>
          <a:xfrm>
            <a:off x="7547573" y="8363191"/>
            <a:ext cx="2447231" cy="378565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sz="2000" b="1" dirty="0">
                <a:latin typeface="+mn-lt"/>
              </a:rPr>
              <a:t>UVP-</a:t>
            </a:r>
            <a:r>
              <a:rPr lang="en-GB" sz="2000" b="1" dirty="0" err="1">
                <a:latin typeface="+mn-lt"/>
              </a:rPr>
              <a:t>Pflicht</a:t>
            </a:r>
            <a:r>
              <a:rPr lang="en-GB" sz="2000" b="1" dirty="0">
                <a:latin typeface="+mn-lt"/>
              </a:rPr>
              <a:t> </a:t>
            </a:r>
            <a:r>
              <a:rPr lang="en-GB" sz="2000" b="1" dirty="0" err="1">
                <a:latin typeface="+mn-lt"/>
              </a:rPr>
              <a:t>unter</a:t>
            </a:r>
            <a:r>
              <a:rPr lang="en-GB" sz="2000" b="1" dirty="0">
                <a:latin typeface="+mn-lt"/>
              </a:rPr>
              <a:t> „</a:t>
            </a:r>
            <a:r>
              <a:rPr lang="en-GB" sz="2000" b="1" dirty="0" err="1">
                <a:latin typeface="+mn-lt"/>
              </a:rPr>
              <a:t>besonderen</a:t>
            </a:r>
            <a:r>
              <a:rPr lang="en-GB" sz="2000" b="1" dirty="0">
                <a:latin typeface="+mn-lt"/>
              </a:rPr>
              <a:t> </a:t>
            </a:r>
            <a:r>
              <a:rPr lang="en-GB" sz="2000" b="1" dirty="0" err="1">
                <a:latin typeface="+mn-lt"/>
              </a:rPr>
              <a:t>Voraussetzungen</a:t>
            </a:r>
            <a:r>
              <a:rPr lang="en-GB" sz="2000" b="1" dirty="0">
                <a:latin typeface="+mn-lt"/>
              </a:rPr>
              <a:t>“:</a:t>
            </a:r>
            <a:br>
              <a:rPr lang="en-GB" dirty="0">
                <a:latin typeface="+mn-lt"/>
              </a:rPr>
            </a:br>
            <a:r>
              <a:rPr lang="en-GB" dirty="0" err="1">
                <a:latin typeface="+mn-lt"/>
              </a:rPr>
              <a:t>ev</a:t>
            </a:r>
            <a:r>
              <a:rPr lang="en-GB" dirty="0">
                <a:latin typeface="+mn-lt"/>
              </a:rPr>
              <a:t>. </a:t>
            </a:r>
            <a:r>
              <a:rPr lang="en-GB" dirty="0" err="1"/>
              <a:t>Verkürztes</a:t>
            </a:r>
            <a:r>
              <a:rPr lang="en-GB" dirty="0"/>
              <a:t> </a:t>
            </a:r>
            <a:br>
              <a:rPr lang="en-GB" dirty="0"/>
            </a:br>
            <a:r>
              <a:rPr lang="en-GB" dirty="0">
                <a:latin typeface="+mn-lt"/>
              </a:rPr>
              <a:t>UVP-</a:t>
            </a:r>
            <a:r>
              <a:rPr lang="en-GB" dirty="0" err="1">
                <a:latin typeface="+mn-lt"/>
              </a:rPr>
              <a:t>Verfahren</a:t>
            </a:r>
            <a:endParaRPr lang="en-GB" dirty="0">
              <a:latin typeface="+mn-lt"/>
            </a:endParaRPr>
          </a:p>
          <a:p>
            <a:endParaRPr lang="en-GB" sz="1100" dirty="0"/>
          </a:p>
          <a:p>
            <a:pPr marL="285750" indent="-285750">
              <a:buFont typeface="Arial" panose="020B0604020202020204" pitchFamily="34" charset="0"/>
              <a:buChar char="•"/>
            </a:pPr>
            <a:r>
              <a:rPr lang="en-GB" dirty="0" err="1"/>
              <a:t>Bezugnahme</a:t>
            </a:r>
            <a:r>
              <a:rPr lang="en-GB" dirty="0"/>
              <a:t> auf „</a:t>
            </a:r>
            <a:r>
              <a:rPr lang="en-GB" dirty="0" err="1"/>
              <a:t>schutzwürdige</a:t>
            </a:r>
            <a:r>
              <a:rPr lang="en-GB" dirty="0"/>
              <a:t> </a:t>
            </a:r>
            <a:r>
              <a:rPr lang="en-GB" dirty="0" err="1"/>
              <a:t>Gebiete</a:t>
            </a:r>
            <a:r>
              <a:rPr lang="en-GB" dirty="0"/>
              <a:t>“</a:t>
            </a:r>
          </a:p>
          <a:p>
            <a:pPr marL="285750" indent="-285750">
              <a:buFont typeface="Arial" panose="020B0604020202020204" pitchFamily="34" charset="0"/>
              <a:buChar char="•"/>
            </a:pPr>
            <a:r>
              <a:rPr lang="en-GB" dirty="0" err="1"/>
              <a:t>Schwellenwerte</a:t>
            </a:r>
            <a:br>
              <a:rPr lang="en-GB" dirty="0"/>
            </a:br>
            <a:r>
              <a:rPr lang="en-GB" dirty="0"/>
              <a:t>→ </a:t>
            </a:r>
            <a:r>
              <a:rPr lang="en-GB" dirty="0" err="1"/>
              <a:t>Einzelfallprüfung</a:t>
            </a:r>
            <a:r>
              <a:rPr lang="en-GB" dirty="0"/>
              <a:t> → </a:t>
            </a:r>
            <a:r>
              <a:rPr lang="en-GB" dirty="0" err="1"/>
              <a:t>vereinfachtes</a:t>
            </a:r>
            <a:r>
              <a:rPr lang="en-GB" dirty="0"/>
              <a:t>     </a:t>
            </a:r>
            <a:br>
              <a:rPr lang="en-GB" dirty="0"/>
            </a:br>
            <a:r>
              <a:rPr lang="en-GB" dirty="0"/>
              <a:t>     </a:t>
            </a:r>
            <a:r>
              <a:rPr lang="en-GB" dirty="0" err="1"/>
              <a:t>Verfahren</a:t>
            </a:r>
            <a:endParaRPr lang="en-GB" dirty="0"/>
          </a:p>
        </p:txBody>
      </p:sp>
      <p:pic>
        <p:nvPicPr>
          <p:cNvPr id="15" name="Grafik 14">
            <a:extLst>
              <a:ext uri="{FF2B5EF4-FFF2-40B4-BE49-F238E27FC236}">
                <a16:creationId xmlns:a16="http://schemas.microsoft.com/office/drawing/2014/main" id="{BE102AA3-43A1-145E-15C4-4966406FAE8E}"/>
              </a:ext>
            </a:extLst>
          </p:cNvPr>
          <p:cNvPicPr>
            <a:picLocks noChangeAspect="1"/>
          </p:cNvPicPr>
          <p:nvPr/>
        </p:nvPicPr>
        <p:blipFill>
          <a:blip r:embed="rId5"/>
          <a:stretch>
            <a:fillRect/>
          </a:stretch>
        </p:blipFill>
        <p:spPr>
          <a:xfrm>
            <a:off x="552000" y="4244063"/>
            <a:ext cx="2431126" cy="1165694"/>
          </a:xfrm>
          <a:prstGeom prst="rect">
            <a:avLst/>
          </a:prstGeom>
        </p:spPr>
      </p:pic>
      <p:sp>
        <p:nvSpPr>
          <p:cNvPr id="16" name="Textfeld 15">
            <a:extLst>
              <a:ext uri="{FF2B5EF4-FFF2-40B4-BE49-F238E27FC236}">
                <a16:creationId xmlns:a16="http://schemas.microsoft.com/office/drawing/2014/main" id="{A7CD06CB-57FF-CF06-C0D9-5A2423DE04BB}"/>
              </a:ext>
            </a:extLst>
          </p:cNvPr>
          <p:cNvSpPr txBox="1"/>
          <p:nvPr/>
        </p:nvSpPr>
        <p:spPr>
          <a:xfrm>
            <a:off x="892759" y="3501000"/>
            <a:ext cx="2378367" cy="640753"/>
          </a:xfrm>
          <a:prstGeom prst="rect">
            <a:avLst/>
          </a:prstGeom>
          <a:noFill/>
        </p:spPr>
        <p:txBody>
          <a:bodyPr wrap="square" lIns="0" tIns="0" rIns="0" bIns="0" rtlCol="0">
            <a:spAutoFit/>
          </a:bodyPr>
          <a:lstStyle/>
          <a:p>
            <a:pPr algn="l">
              <a:lnSpc>
                <a:spcPct val="120000"/>
              </a:lnSpc>
              <a:spcBef>
                <a:spcPts val="800"/>
              </a:spcBef>
            </a:pPr>
            <a:r>
              <a:rPr lang="en-GB" b="1" dirty="0"/>
              <a:t>Full UVP: </a:t>
            </a:r>
            <a:br>
              <a:rPr lang="en-GB" b="1" dirty="0"/>
            </a:br>
            <a:r>
              <a:rPr lang="en-GB" b="1" dirty="0"/>
              <a:t>👇 “</a:t>
            </a:r>
            <a:r>
              <a:rPr lang="en-GB" dirty="0" err="1"/>
              <a:t>Spalte</a:t>
            </a:r>
            <a:r>
              <a:rPr lang="en-GB" dirty="0"/>
              <a:t> 1” projects</a:t>
            </a:r>
          </a:p>
        </p:txBody>
      </p:sp>
    </p:spTree>
    <p:extLst>
      <p:ext uri="{BB962C8B-B14F-4D97-AF65-F5344CB8AC3E}">
        <p14:creationId xmlns:p14="http://schemas.microsoft.com/office/powerpoint/2010/main" val="280732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06BEDD1-93DF-31A9-2480-EDAA96BB973B}"/>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1E3AB07F-F3FD-8A7B-C359-25FBA3ECBF88}"/>
              </a:ext>
            </a:extLst>
          </p:cNvPr>
          <p:cNvSpPr>
            <a:spLocks noGrp="1"/>
          </p:cNvSpPr>
          <p:nvPr>
            <p:ph type="title"/>
          </p:nvPr>
        </p:nvSpPr>
        <p:spPr/>
        <p:txBody>
          <a:bodyPr/>
          <a:lstStyle/>
          <a:p>
            <a:r>
              <a:rPr lang="en-GB" dirty="0"/>
              <a:t>Digression: Sometimes Things are not so Clear </a:t>
            </a:r>
          </a:p>
        </p:txBody>
      </p:sp>
      <p:pic>
        <p:nvPicPr>
          <p:cNvPr id="8" name="Content Placeholder 7">
            <a:hlinkClick r:id="rId2"/>
            <a:extLst>
              <a:ext uri="{FF2B5EF4-FFF2-40B4-BE49-F238E27FC236}">
                <a16:creationId xmlns:a16="http://schemas.microsoft.com/office/drawing/2014/main" id="{F7128C13-392D-97EB-0135-9BA520DF0334}"/>
              </a:ext>
            </a:extLst>
          </p:cNvPr>
          <p:cNvPicPr>
            <a:picLocks noGrp="1" noChangeAspect="1"/>
          </p:cNvPicPr>
          <p:nvPr>
            <p:ph idx="1"/>
          </p:nvPr>
        </p:nvPicPr>
        <p:blipFill>
          <a:blip r:embed="rId3"/>
          <a:stretch>
            <a:fillRect/>
          </a:stretch>
        </p:blipFill>
        <p:spPr>
          <a:xfrm>
            <a:off x="2941908" y="2133512"/>
            <a:ext cx="6308184" cy="3815488"/>
          </a:xfrm>
        </p:spPr>
      </p:pic>
      <p:sp>
        <p:nvSpPr>
          <p:cNvPr id="5" name="Datumsplatzhalter 4">
            <a:extLst>
              <a:ext uri="{FF2B5EF4-FFF2-40B4-BE49-F238E27FC236}">
                <a16:creationId xmlns:a16="http://schemas.microsoft.com/office/drawing/2014/main" id="{ED248692-2852-15A1-E3A9-08853B8ECD2E}"/>
              </a:ext>
            </a:extLst>
          </p:cNvPr>
          <p:cNvSpPr>
            <a:spLocks noGrp="1"/>
          </p:cNvSpPr>
          <p:nvPr>
            <p:ph type="dt" sz="half" idx="10"/>
          </p:nvPr>
        </p:nvSpPr>
        <p:spPr/>
        <p:txBody>
          <a:bodyPr/>
          <a:lstStyle/>
          <a:p>
            <a:r>
              <a:rPr lang="en-GB" dirty="0"/>
              <a:t>(</a:t>
            </a:r>
            <a:r>
              <a:rPr lang="en-GB" dirty="0" err="1"/>
              <a:t>A.u</a:t>
            </a:r>
            <a:r>
              <a:rPr lang="en-GB" dirty="0"/>
              <a:t>., PD, Wikimedia)</a:t>
            </a:r>
          </a:p>
        </p:txBody>
      </p:sp>
      <p:sp>
        <p:nvSpPr>
          <p:cNvPr id="6" name="Fußzeilenplatzhalter 5">
            <a:extLst>
              <a:ext uri="{FF2B5EF4-FFF2-40B4-BE49-F238E27FC236}">
                <a16:creationId xmlns:a16="http://schemas.microsoft.com/office/drawing/2014/main" id="{5A49866C-DA7D-7A26-F022-E359237871A2}"/>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336976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EB5757C-3170-805C-1313-EB6B261CD495}"/>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D11F1A0D-EB94-7E6D-AEDC-53782D01944F}"/>
              </a:ext>
            </a:extLst>
          </p:cNvPr>
          <p:cNvSpPr>
            <a:spLocks noGrp="1"/>
          </p:cNvSpPr>
          <p:nvPr>
            <p:ph type="title"/>
          </p:nvPr>
        </p:nvSpPr>
        <p:spPr/>
        <p:txBody>
          <a:bodyPr/>
          <a:lstStyle/>
          <a:p>
            <a:r>
              <a:rPr lang="en-GB" dirty="0"/>
              <a:t>Digression: </a:t>
            </a:r>
            <a:r>
              <a:rPr lang="en-GB" dirty="0" err="1"/>
              <a:t>Feststellungsverfahren</a:t>
            </a:r>
            <a:endParaRPr lang="en-GB" dirty="0"/>
          </a:p>
        </p:txBody>
      </p:sp>
      <p:sp>
        <p:nvSpPr>
          <p:cNvPr id="4" name="Inhaltsplatzhalter 3">
            <a:extLst>
              <a:ext uri="{FF2B5EF4-FFF2-40B4-BE49-F238E27FC236}">
                <a16:creationId xmlns:a16="http://schemas.microsoft.com/office/drawing/2014/main" id="{72667922-67F5-1DC6-ECF5-2A88CD2D03CB}"/>
              </a:ext>
            </a:extLst>
          </p:cNvPr>
          <p:cNvSpPr>
            <a:spLocks noGrp="1"/>
          </p:cNvSpPr>
          <p:nvPr>
            <p:ph idx="1"/>
          </p:nvPr>
        </p:nvSpPr>
        <p:spPr/>
        <p:txBody>
          <a:bodyPr/>
          <a:lstStyle/>
          <a:p>
            <a:pPr>
              <a:spcAft>
                <a:spcPts val="1200"/>
              </a:spcAft>
            </a:pPr>
            <a:r>
              <a:rPr lang="en-GB" b="1" dirty="0"/>
              <a:t>Determination procedure ("individual case assessment")</a:t>
            </a:r>
            <a:br>
              <a:rPr lang="en-GB" b="1" dirty="0"/>
            </a:br>
            <a:r>
              <a:rPr lang="en-GB" b="1" dirty="0"/>
              <a:t> 👉 </a:t>
            </a:r>
            <a:r>
              <a:rPr lang="en-GB" dirty="0"/>
              <a:t>examination of whether an EIA obligation exists</a:t>
            </a:r>
          </a:p>
          <a:p>
            <a:pPr lvl="1">
              <a:spcAft>
                <a:spcPts val="1200"/>
              </a:spcAft>
            </a:pPr>
            <a:r>
              <a:rPr lang="en-GB" dirty="0"/>
              <a:t>Involved </a:t>
            </a:r>
            <a:r>
              <a:rPr lang="en-GB" b="1" dirty="0"/>
              <a:t>actors:</a:t>
            </a:r>
          </a:p>
          <a:p>
            <a:pPr lvl="2">
              <a:spcAft>
                <a:spcPts val="1200"/>
              </a:spcAft>
            </a:pPr>
            <a:r>
              <a:rPr lang="en-GB" dirty="0"/>
              <a:t>By project applicant, public authorities &amp; Umwelt- &amp; </a:t>
            </a:r>
            <a:r>
              <a:rPr lang="en-GB" dirty="0" err="1"/>
              <a:t>Standortanwalt</a:t>
            </a:r>
            <a:endParaRPr lang="en-GB" dirty="0"/>
          </a:p>
          <a:p>
            <a:pPr lvl="2">
              <a:spcAft>
                <a:spcPts val="1200"/>
              </a:spcAft>
            </a:pPr>
            <a:r>
              <a:rPr lang="en-GB" dirty="0"/>
              <a:t>Plus: Gemeinden = party status 👉  can lodge an </a:t>
            </a:r>
            <a:r>
              <a:rPr lang="en-GB" dirty="0" err="1"/>
              <a:t>objectionen</a:t>
            </a:r>
            <a:endParaRPr lang="en-GB" dirty="0"/>
          </a:p>
          <a:p>
            <a:pPr lvl="1">
              <a:spcAft>
                <a:spcPts val="1200"/>
              </a:spcAft>
            </a:pPr>
            <a:r>
              <a:rPr lang="en-GB" b="1" dirty="0"/>
              <a:t>Duration: </a:t>
            </a:r>
            <a:r>
              <a:rPr lang="en-GB" dirty="0"/>
              <a:t>6 weeks</a:t>
            </a:r>
          </a:p>
          <a:p>
            <a:pPr lvl="1">
              <a:spcAft>
                <a:spcPts val="1200"/>
              </a:spcAft>
            </a:pPr>
            <a:r>
              <a:rPr lang="en-GB" b="1" dirty="0"/>
              <a:t>Goal: </a:t>
            </a:r>
            <a:r>
              <a:rPr lang="en-GB" dirty="0"/>
              <a:t>Provide clarity for parties involved</a:t>
            </a:r>
          </a:p>
        </p:txBody>
      </p:sp>
      <p:sp>
        <p:nvSpPr>
          <p:cNvPr id="5" name="Datumsplatzhalter 4">
            <a:extLst>
              <a:ext uri="{FF2B5EF4-FFF2-40B4-BE49-F238E27FC236}">
                <a16:creationId xmlns:a16="http://schemas.microsoft.com/office/drawing/2014/main" id="{878BBE5B-CF3F-9DFB-CCD4-EFE92478DAB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73C647A-F3C2-E0BC-B8F1-801A3D1C0B9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146847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9920E-2289-582F-A8CA-04987D2AF87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6D0983B-CD1D-9A4C-547C-BE93F5794617}"/>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A9B0C47E-A4C8-B26C-9271-B66C86D529AB}"/>
              </a:ext>
            </a:extLst>
          </p:cNvPr>
          <p:cNvSpPr>
            <a:spLocks noGrp="1"/>
          </p:cNvSpPr>
          <p:nvPr>
            <p:ph type="title"/>
          </p:nvPr>
        </p:nvSpPr>
        <p:spPr/>
        <p:txBody>
          <a:bodyPr/>
          <a:lstStyle/>
          <a:p>
            <a:r>
              <a:rPr lang="en-GB" dirty="0"/>
              <a:t>Digression: </a:t>
            </a:r>
            <a:r>
              <a:rPr lang="en-GB" dirty="0" err="1"/>
              <a:t>Feststellungsverfahren</a:t>
            </a:r>
            <a:endParaRPr lang="en-GB" dirty="0"/>
          </a:p>
        </p:txBody>
      </p:sp>
      <p:sp>
        <p:nvSpPr>
          <p:cNvPr id="5" name="Datumsplatzhalter 4">
            <a:extLst>
              <a:ext uri="{FF2B5EF4-FFF2-40B4-BE49-F238E27FC236}">
                <a16:creationId xmlns:a16="http://schemas.microsoft.com/office/drawing/2014/main" id="{8194C14A-9F32-1872-5EEA-DC9621FD93F5}"/>
              </a:ext>
            </a:extLst>
          </p:cNvPr>
          <p:cNvSpPr>
            <a:spLocks noGrp="1"/>
          </p:cNvSpPr>
          <p:nvPr>
            <p:ph type="dt" sz="half" idx="10"/>
          </p:nvPr>
        </p:nvSpPr>
        <p:spPr/>
        <p:txBody>
          <a:bodyPr/>
          <a:lstStyle/>
          <a:p>
            <a:r>
              <a:rPr lang="en-GB" dirty="0"/>
              <a:t>(BMK, 2024:22)</a:t>
            </a:r>
          </a:p>
        </p:txBody>
      </p:sp>
      <p:sp>
        <p:nvSpPr>
          <p:cNvPr id="6" name="Fußzeilenplatzhalter 5">
            <a:extLst>
              <a:ext uri="{FF2B5EF4-FFF2-40B4-BE49-F238E27FC236}">
                <a16:creationId xmlns:a16="http://schemas.microsoft.com/office/drawing/2014/main" id="{EC757F6A-3A0A-FC93-8FD3-4FB6CC9F8CFC}"/>
              </a:ext>
            </a:extLst>
          </p:cNvPr>
          <p:cNvSpPr>
            <a:spLocks noGrp="1"/>
          </p:cNvSpPr>
          <p:nvPr>
            <p:ph type="ftr" sz="quarter" idx="11"/>
          </p:nvPr>
        </p:nvSpPr>
        <p:spPr/>
        <p:txBody>
          <a:bodyPr/>
          <a:lstStyle/>
          <a:p>
            <a:r>
              <a:rPr lang="en-GB" dirty="0"/>
              <a:t>KMH / SEM</a:t>
            </a:r>
          </a:p>
        </p:txBody>
      </p:sp>
      <p:pic>
        <p:nvPicPr>
          <p:cNvPr id="10" name="Inhaltsplatzhalter 7">
            <a:hlinkClick r:id="rId2"/>
            <a:extLst>
              <a:ext uri="{FF2B5EF4-FFF2-40B4-BE49-F238E27FC236}">
                <a16:creationId xmlns:a16="http://schemas.microsoft.com/office/drawing/2014/main" id="{ED8ECADB-053E-389D-4328-95A8495EFBDC}"/>
              </a:ext>
            </a:extLst>
          </p:cNvPr>
          <p:cNvPicPr>
            <a:picLocks noGrp="1" noChangeAspect="1"/>
          </p:cNvPicPr>
          <p:nvPr>
            <p:ph idx="1"/>
          </p:nvPr>
        </p:nvPicPr>
        <p:blipFill>
          <a:blip r:embed="rId3"/>
          <a:stretch>
            <a:fillRect/>
          </a:stretch>
        </p:blipFill>
        <p:spPr bwMode="gray">
          <a:xfrm>
            <a:off x="2461439" y="1628775"/>
            <a:ext cx="7269121" cy="4535488"/>
          </a:xfrm>
          <a:prstGeom prst="rect">
            <a:avLst/>
          </a:prstGeom>
        </p:spPr>
      </p:pic>
    </p:spTree>
    <p:extLst>
      <p:ext uri="{BB962C8B-B14F-4D97-AF65-F5344CB8AC3E}">
        <p14:creationId xmlns:p14="http://schemas.microsoft.com/office/powerpoint/2010/main" val="3850544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AE191-2A9C-9757-0D07-BB52499D733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C2AD9E8-1A8A-AAE3-A537-9CB2175F9A11}"/>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7890CA2E-84D9-6AD6-763C-5D547834FDDD}"/>
              </a:ext>
            </a:extLst>
          </p:cNvPr>
          <p:cNvSpPr>
            <a:spLocks noGrp="1"/>
          </p:cNvSpPr>
          <p:nvPr>
            <p:ph type="title"/>
          </p:nvPr>
        </p:nvSpPr>
        <p:spPr>
          <a:xfrm>
            <a:off x="695326" y="549000"/>
            <a:ext cx="2736674" cy="792000"/>
          </a:xfrm>
        </p:spPr>
        <p:txBody>
          <a:bodyPr/>
          <a:lstStyle/>
          <a:p>
            <a:pPr>
              <a:lnSpc>
                <a:spcPct val="150000"/>
              </a:lnSpc>
            </a:pPr>
            <a:r>
              <a:rPr lang="en-GB" b="1" dirty="0"/>
              <a:t>What procedure is used in an EIA? 1/2</a:t>
            </a:r>
            <a:br>
              <a:rPr lang="en-GB" b="1" dirty="0"/>
            </a:br>
            <a:endParaRPr lang="en-GB" dirty="0"/>
          </a:p>
        </p:txBody>
      </p:sp>
      <p:sp>
        <p:nvSpPr>
          <p:cNvPr id="5" name="Datumsplatzhalter 4">
            <a:extLst>
              <a:ext uri="{FF2B5EF4-FFF2-40B4-BE49-F238E27FC236}">
                <a16:creationId xmlns:a16="http://schemas.microsoft.com/office/drawing/2014/main" id="{9DDE03BA-D1E5-0160-FF9D-63463AC39E02}"/>
              </a:ext>
            </a:extLst>
          </p:cNvPr>
          <p:cNvSpPr>
            <a:spLocks noGrp="1"/>
          </p:cNvSpPr>
          <p:nvPr>
            <p:ph type="dt" sz="half" idx="10"/>
          </p:nvPr>
        </p:nvSpPr>
        <p:spPr/>
        <p:txBody>
          <a:bodyPr/>
          <a:lstStyle/>
          <a:p>
            <a:r>
              <a:rPr lang="en-GB" dirty="0"/>
              <a:t>(BMNT, 2019:19)</a:t>
            </a:r>
          </a:p>
        </p:txBody>
      </p:sp>
      <p:sp>
        <p:nvSpPr>
          <p:cNvPr id="6" name="Fußzeilenplatzhalter 5">
            <a:extLst>
              <a:ext uri="{FF2B5EF4-FFF2-40B4-BE49-F238E27FC236}">
                <a16:creationId xmlns:a16="http://schemas.microsoft.com/office/drawing/2014/main" id="{5B287CEA-61F7-8052-98C4-189ED891DCA9}"/>
              </a:ext>
            </a:extLst>
          </p:cNvPr>
          <p:cNvSpPr>
            <a:spLocks noGrp="1"/>
          </p:cNvSpPr>
          <p:nvPr>
            <p:ph type="ftr" sz="quarter" idx="11"/>
          </p:nvPr>
        </p:nvSpPr>
        <p:spPr/>
        <p:txBody>
          <a:bodyPr/>
          <a:lstStyle/>
          <a:p>
            <a:r>
              <a:rPr lang="en-GB" dirty="0"/>
              <a:t>KMH / SEM</a:t>
            </a:r>
          </a:p>
        </p:txBody>
      </p:sp>
      <p:pic>
        <p:nvPicPr>
          <p:cNvPr id="13" name="Picture 11">
            <a:hlinkClick r:id="rId2"/>
            <a:extLst>
              <a:ext uri="{FF2B5EF4-FFF2-40B4-BE49-F238E27FC236}">
                <a16:creationId xmlns:a16="http://schemas.microsoft.com/office/drawing/2014/main" id="{8C35EF84-F0E0-55CA-58A6-81C1C5BB2315}"/>
              </a:ext>
            </a:extLst>
          </p:cNvPr>
          <p:cNvPicPr>
            <a:picLocks noGrp="1" noChangeAspect="1"/>
          </p:cNvPicPr>
          <p:nvPr>
            <p:ph idx="1"/>
          </p:nvPr>
        </p:nvPicPr>
        <p:blipFill>
          <a:blip r:embed="rId3"/>
          <a:srcRect t="-221" b="57939"/>
          <a:stretch/>
        </p:blipFill>
        <p:spPr>
          <a:xfrm>
            <a:off x="3576000" y="283386"/>
            <a:ext cx="8248149" cy="4478771"/>
          </a:xfrm>
          <a:prstGeom prst="rect">
            <a:avLst/>
          </a:prstGeom>
        </p:spPr>
      </p:pic>
      <p:pic>
        <p:nvPicPr>
          <p:cNvPr id="4" name="Picture 2">
            <a:extLst>
              <a:ext uri="{FF2B5EF4-FFF2-40B4-BE49-F238E27FC236}">
                <a16:creationId xmlns:a16="http://schemas.microsoft.com/office/drawing/2014/main" id="{88EFE770-6944-4EA9-CFF8-3D5B043EF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873"/>
          <a:stretch/>
        </p:blipFill>
        <p:spPr bwMode="auto">
          <a:xfrm>
            <a:off x="698753" y="7599344"/>
            <a:ext cx="9512051" cy="661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6">
            <a:extLst>
              <a:ext uri="{FF2B5EF4-FFF2-40B4-BE49-F238E27FC236}">
                <a16:creationId xmlns:a16="http://schemas.microsoft.com/office/drawing/2014/main" id="{5891E4BA-5899-77B5-5937-6E168B9FE958}"/>
              </a:ext>
            </a:extLst>
          </p:cNvPr>
          <p:cNvSpPr txBox="1"/>
          <p:nvPr/>
        </p:nvSpPr>
        <p:spPr>
          <a:xfrm>
            <a:off x="1786804" y="8363191"/>
            <a:ext cx="2160240" cy="126188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GB" sz="2000" b="1" dirty="0">
                <a:latin typeface="+mn-lt"/>
              </a:rPr>
              <a:t>UVP-</a:t>
            </a:r>
            <a:r>
              <a:rPr lang="en-GB" sz="2000" b="1" dirty="0" err="1">
                <a:latin typeface="+mn-lt"/>
              </a:rPr>
              <a:t>pflichte</a:t>
            </a:r>
            <a:r>
              <a:rPr lang="en-GB" sz="2000" b="1" dirty="0">
                <a:latin typeface="+mn-lt"/>
              </a:rPr>
              <a:t> </a:t>
            </a:r>
            <a:r>
              <a:rPr lang="en-GB" sz="2000" b="1" dirty="0" err="1">
                <a:latin typeface="+mn-lt"/>
              </a:rPr>
              <a:t>Vorhaben</a:t>
            </a:r>
            <a:r>
              <a:rPr lang="en-GB" sz="2000" b="1" dirty="0">
                <a:latin typeface="+mn-lt"/>
              </a:rPr>
              <a:t>:</a:t>
            </a:r>
            <a:br>
              <a:rPr lang="en-GB" dirty="0">
                <a:latin typeface="+mn-lt"/>
              </a:rPr>
            </a:br>
            <a:r>
              <a:rPr lang="en-GB" dirty="0" err="1">
                <a:latin typeface="+mn-lt"/>
              </a:rPr>
              <a:t>Vollständiges</a:t>
            </a:r>
            <a:r>
              <a:rPr lang="en-GB" dirty="0">
                <a:latin typeface="+mn-lt"/>
              </a:rPr>
              <a:t> UVP-</a:t>
            </a:r>
            <a:r>
              <a:rPr lang="en-GB" dirty="0" err="1">
                <a:latin typeface="+mn-lt"/>
              </a:rPr>
              <a:t>Verfahren</a:t>
            </a:r>
            <a:r>
              <a:rPr lang="en-GB" dirty="0">
                <a:latin typeface="+mn-lt"/>
              </a:rPr>
              <a:t> </a:t>
            </a:r>
            <a:r>
              <a:rPr lang="en-GB" dirty="0" err="1">
                <a:latin typeface="+mn-lt"/>
              </a:rPr>
              <a:t>notwendig</a:t>
            </a:r>
            <a:endParaRPr lang="en-GB" dirty="0">
              <a:latin typeface="+mn-lt"/>
            </a:endParaRPr>
          </a:p>
        </p:txBody>
      </p:sp>
      <p:sp>
        <p:nvSpPr>
          <p:cNvPr id="8" name="Textfeld 7">
            <a:extLst>
              <a:ext uri="{FF2B5EF4-FFF2-40B4-BE49-F238E27FC236}">
                <a16:creationId xmlns:a16="http://schemas.microsoft.com/office/drawing/2014/main" id="{7D653080-3BF2-260F-41B7-63F0CC5715F7}"/>
              </a:ext>
            </a:extLst>
          </p:cNvPr>
          <p:cNvSpPr txBox="1"/>
          <p:nvPr/>
        </p:nvSpPr>
        <p:spPr>
          <a:xfrm>
            <a:off x="4738564" y="8363191"/>
            <a:ext cx="2160240" cy="29238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sz="2000" b="1" dirty="0">
                <a:latin typeface="+mn-lt"/>
              </a:rPr>
              <a:t>UVP-</a:t>
            </a:r>
            <a:r>
              <a:rPr lang="en-GB" sz="2000" b="1" dirty="0" err="1">
                <a:latin typeface="+mn-lt"/>
              </a:rPr>
              <a:t>pflichte</a:t>
            </a:r>
            <a:r>
              <a:rPr lang="en-GB" sz="2000" b="1" dirty="0">
                <a:latin typeface="+mn-lt"/>
              </a:rPr>
              <a:t> </a:t>
            </a:r>
            <a:r>
              <a:rPr lang="en-GB" sz="2000" b="1" dirty="0" err="1">
                <a:latin typeface="+mn-lt"/>
              </a:rPr>
              <a:t>Vorhaben</a:t>
            </a:r>
            <a:r>
              <a:rPr lang="en-GB" sz="2000" b="1" dirty="0">
                <a:latin typeface="+mn-lt"/>
              </a:rPr>
              <a:t>:</a:t>
            </a:r>
            <a:br>
              <a:rPr lang="en-GB" dirty="0">
                <a:latin typeface="+mn-lt"/>
              </a:rPr>
            </a:br>
            <a:r>
              <a:rPr lang="en-GB" dirty="0" err="1"/>
              <a:t>Verkürztes</a:t>
            </a:r>
            <a:r>
              <a:rPr lang="en-GB" dirty="0"/>
              <a:t> </a:t>
            </a:r>
            <a:r>
              <a:rPr lang="en-GB" dirty="0">
                <a:latin typeface="+mn-lt"/>
              </a:rPr>
              <a:t>UVP-</a:t>
            </a:r>
            <a:r>
              <a:rPr lang="en-GB" dirty="0" err="1">
                <a:latin typeface="+mn-lt"/>
              </a:rPr>
              <a:t>Verfahren</a:t>
            </a:r>
            <a:r>
              <a:rPr lang="en-GB" dirty="0">
                <a:latin typeface="+mn-lt"/>
              </a:rPr>
              <a:t> </a:t>
            </a:r>
            <a:r>
              <a:rPr lang="en-GB" dirty="0" err="1">
                <a:latin typeface="+mn-lt"/>
              </a:rPr>
              <a:t>notwendig</a:t>
            </a:r>
            <a:endParaRPr lang="en-GB" dirty="0">
              <a:latin typeface="+mn-lt"/>
            </a:endParaRPr>
          </a:p>
          <a:p>
            <a:endParaRPr lang="en-GB" dirty="0"/>
          </a:p>
          <a:p>
            <a:r>
              <a:rPr lang="en-GB" dirty="0"/>
              <a:t>→ </a:t>
            </a:r>
            <a:r>
              <a:rPr lang="en-GB" dirty="0" err="1"/>
              <a:t>aufgrund</a:t>
            </a:r>
            <a:r>
              <a:rPr lang="en-GB" dirty="0"/>
              <a:t> </a:t>
            </a:r>
            <a:r>
              <a:rPr lang="en-GB" dirty="0" err="1"/>
              <a:t>Qualität</a:t>
            </a:r>
            <a:r>
              <a:rPr lang="en-GB" dirty="0"/>
              <a:t> &amp; </a:t>
            </a:r>
            <a:r>
              <a:rPr lang="en-GB" dirty="0" err="1"/>
              <a:t>Quantität</a:t>
            </a:r>
            <a:r>
              <a:rPr lang="en-GB" dirty="0"/>
              <a:t>: „</a:t>
            </a:r>
            <a:r>
              <a:rPr lang="en-GB" dirty="0" err="1"/>
              <a:t>geringere</a:t>
            </a:r>
            <a:r>
              <a:rPr lang="en-GB" dirty="0"/>
              <a:t>“ </a:t>
            </a:r>
            <a:r>
              <a:rPr lang="en-GB" dirty="0" err="1"/>
              <a:t>erwartbare</a:t>
            </a:r>
            <a:r>
              <a:rPr lang="en-GB" dirty="0"/>
              <a:t> </a:t>
            </a:r>
            <a:r>
              <a:rPr lang="en-GB" dirty="0" err="1"/>
              <a:t>Auswirkungen</a:t>
            </a:r>
            <a:endParaRPr lang="en-GB" dirty="0">
              <a:latin typeface="+mn-lt"/>
            </a:endParaRPr>
          </a:p>
        </p:txBody>
      </p:sp>
      <p:sp>
        <p:nvSpPr>
          <p:cNvPr id="9" name="Textfeld 8">
            <a:extLst>
              <a:ext uri="{FF2B5EF4-FFF2-40B4-BE49-F238E27FC236}">
                <a16:creationId xmlns:a16="http://schemas.microsoft.com/office/drawing/2014/main" id="{0B8FA71D-6EAE-495F-3822-1FD411D6C062}"/>
              </a:ext>
            </a:extLst>
          </p:cNvPr>
          <p:cNvSpPr txBox="1"/>
          <p:nvPr/>
        </p:nvSpPr>
        <p:spPr>
          <a:xfrm>
            <a:off x="7547573" y="8363191"/>
            <a:ext cx="2447231" cy="378565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GB" sz="2000" b="1" dirty="0">
                <a:latin typeface="+mn-lt"/>
              </a:rPr>
              <a:t>UVP-</a:t>
            </a:r>
            <a:r>
              <a:rPr lang="en-GB" sz="2000" b="1" dirty="0" err="1">
                <a:latin typeface="+mn-lt"/>
              </a:rPr>
              <a:t>Pflicht</a:t>
            </a:r>
            <a:r>
              <a:rPr lang="en-GB" sz="2000" b="1" dirty="0">
                <a:latin typeface="+mn-lt"/>
              </a:rPr>
              <a:t> </a:t>
            </a:r>
            <a:r>
              <a:rPr lang="en-GB" sz="2000" b="1" dirty="0" err="1">
                <a:latin typeface="+mn-lt"/>
              </a:rPr>
              <a:t>unter</a:t>
            </a:r>
            <a:r>
              <a:rPr lang="en-GB" sz="2000" b="1" dirty="0">
                <a:latin typeface="+mn-lt"/>
              </a:rPr>
              <a:t> „</a:t>
            </a:r>
            <a:r>
              <a:rPr lang="en-GB" sz="2000" b="1" dirty="0" err="1">
                <a:latin typeface="+mn-lt"/>
              </a:rPr>
              <a:t>besonderen</a:t>
            </a:r>
            <a:r>
              <a:rPr lang="en-GB" sz="2000" b="1" dirty="0">
                <a:latin typeface="+mn-lt"/>
              </a:rPr>
              <a:t> </a:t>
            </a:r>
            <a:r>
              <a:rPr lang="en-GB" sz="2000" b="1" dirty="0" err="1">
                <a:latin typeface="+mn-lt"/>
              </a:rPr>
              <a:t>Voraussetzungen</a:t>
            </a:r>
            <a:r>
              <a:rPr lang="en-GB" sz="2000" b="1" dirty="0">
                <a:latin typeface="+mn-lt"/>
              </a:rPr>
              <a:t>“:</a:t>
            </a:r>
            <a:br>
              <a:rPr lang="en-GB" dirty="0">
                <a:latin typeface="+mn-lt"/>
              </a:rPr>
            </a:br>
            <a:r>
              <a:rPr lang="en-GB" dirty="0" err="1">
                <a:latin typeface="+mn-lt"/>
              </a:rPr>
              <a:t>ev</a:t>
            </a:r>
            <a:r>
              <a:rPr lang="en-GB" dirty="0">
                <a:latin typeface="+mn-lt"/>
              </a:rPr>
              <a:t>. </a:t>
            </a:r>
            <a:r>
              <a:rPr lang="en-GB" dirty="0" err="1"/>
              <a:t>Verkürztes</a:t>
            </a:r>
            <a:r>
              <a:rPr lang="en-GB" dirty="0"/>
              <a:t> </a:t>
            </a:r>
            <a:br>
              <a:rPr lang="en-GB" dirty="0"/>
            </a:br>
            <a:r>
              <a:rPr lang="en-GB" dirty="0">
                <a:latin typeface="+mn-lt"/>
              </a:rPr>
              <a:t>UVP-</a:t>
            </a:r>
            <a:r>
              <a:rPr lang="en-GB" dirty="0" err="1">
                <a:latin typeface="+mn-lt"/>
              </a:rPr>
              <a:t>Verfahren</a:t>
            </a:r>
            <a:endParaRPr lang="en-GB" dirty="0">
              <a:latin typeface="+mn-lt"/>
            </a:endParaRPr>
          </a:p>
          <a:p>
            <a:endParaRPr lang="en-GB" sz="1100" dirty="0"/>
          </a:p>
          <a:p>
            <a:pPr marL="285750" indent="-285750">
              <a:buFont typeface="Arial" panose="020B0604020202020204" pitchFamily="34" charset="0"/>
              <a:buChar char="•"/>
            </a:pPr>
            <a:r>
              <a:rPr lang="en-GB" dirty="0" err="1"/>
              <a:t>Bezugnahme</a:t>
            </a:r>
            <a:r>
              <a:rPr lang="en-GB" dirty="0"/>
              <a:t> auf „</a:t>
            </a:r>
            <a:r>
              <a:rPr lang="en-GB" dirty="0" err="1"/>
              <a:t>schutzwürdige</a:t>
            </a:r>
            <a:r>
              <a:rPr lang="en-GB" dirty="0"/>
              <a:t> </a:t>
            </a:r>
            <a:r>
              <a:rPr lang="en-GB" dirty="0" err="1"/>
              <a:t>Gebiete</a:t>
            </a:r>
            <a:r>
              <a:rPr lang="en-GB" dirty="0"/>
              <a:t>“</a:t>
            </a:r>
          </a:p>
          <a:p>
            <a:pPr marL="285750" indent="-285750">
              <a:buFont typeface="Arial" panose="020B0604020202020204" pitchFamily="34" charset="0"/>
              <a:buChar char="•"/>
            </a:pPr>
            <a:r>
              <a:rPr lang="en-GB" dirty="0" err="1"/>
              <a:t>Schwellenwerte</a:t>
            </a:r>
            <a:br>
              <a:rPr lang="en-GB" dirty="0"/>
            </a:br>
            <a:r>
              <a:rPr lang="en-GB" dirty="0"/>
              <a:t>→ </a:t>
            </a:r>
            <a:r>
              <a:rPr lang="en-GB" dirty="0" err="1"/>
              <a:t>Einzelfallprüfung</a:t>
            </a:r>
            <a:r>
              <a:rPr lang="en-GB" dirty="0"/>
              <a:t> → </a:t>
            </a:r>
            <a:r>
              <a:rPr lang="en-GB" dirty="0" err="1"/>
              <a:t>vereinfachtes</a:t>
            </a:r>
            <a:r>
              <a:rPr lang="en-GB" dirty="0"/>
              <a:t>     </a:t>
            </a:r>
            <a:br>
              <a:rPr lang="en-GB" dirty="0"/>
            </a:br>
            <a:r>
              <a:rPr lang="en-GB" dirty="0"/>
              <a:t>     </a:t>
            </a:r>
            <a:r>
              <a:rPr lang="en-GB" dirty="0" err="1"/>
              <a:t>Verfahren</a:t>
            </a:r>
            <a:endParaRPr lang="en-GB" dirty="0"/>
          </a:p>
        </p:txBody>
      </p:sp>
      <p:pic>
        <p:nvPicPr>
          <p:cNvPr id="15" name="Grafik 14">
            <a:extLst>
              <a:ext uri="{FF2B5EF4-FFF2-40B4-BE49-F238E27FC236}">
                <a16:creationId xmlns:a16="http://schemas.microsoft.com/office/drawing/2014/main" id="{821D5DEC-CAC5-F1A2-F625-A849F41A8C92}"/>
              </a:ext>
            </a:extLst>
          </p:cNvPr>
          <p:cNvPicPr>
            <a:picLocks noChangeAspect="1"/>
          </p:cNvPicPr>
          <p:nvPr/>
        </p:nvPicPr>
        <p:blipFill>
          <a:blip r:embed="rId5"/>
          <a:stretch>
            <a:fillRect/>
          </a:stretch>
        </p:blipFill>
        <p:spPr>
          <a:xfrm>
            <a:off x="552000" y="4244063"/>
            <a:ext cx="2431126" cy="1165694"/>
          </a:xfrm>
          <a:prstGeom prst="rect">
            <a:avLst/>
          </a:prstGeom>
        </p:spPr>
      </p:pic>
      <p:sp>
        <p:nvSpPr>
          <p:cNvPr id="16" name="Textfeld 15">
            <a:extLst>
              <a:ext uri="{FF2B5EF4-FFF2-40B4-BE49-F238E27FC236}">
                <a16:creationId xmlns:a16="http://schemas.microsoft.com/office/drawing/2014/main" id="{0442CB4B-0B0A-40F3-B8EE-D5324513CEAD}"/>
              </a:ext>
            </a:extLst>
          </p:cNvPr>
          <p:cNvSpPr txBox="1"/>
          <p:nvPr/>
        </p:nvSpPr>
        <p:spPr>
          <a:xfrm>
            <a:off x="892759" y="3501000"/>
            <a:ext cx="2378367" cy="640753"/>
          </a:xfrm>
          <a:prstGeom prst="rect">
            <a:avLst/>
          </a:prstGeom>
          <a:noFill/>
        </p:spPr>
        <p:txBody>
          <a:bodyPr wrap="square" lIns="0" tIns="0" rIns="0" bIns="0" rtlCol="0">
            <a:spAutoFit/>
          </a:bodyPr>
          <a:lstStyle/>
          <a:p>
            <a:pPr algn="l">
              <a:lnSpc>
                <a:spcPct val="120000"/>
              </a:lnSpc>
              <a:spcBef>
                <a:spcPts val="800"/>
              </a:spcBef>
            </a:pPr>
            <a:r>
              <a:rPr lang="en-GB" b="1" dirty="0"/>
              <a:t>Full UVP: </a:t>
            </a:r>
            <a:br>
              <a:rPr lang="en-GB" b="1" dirty="0"/>
            </a:br>
            <a:r>
              <a:rPr lang="en-GB" b="1" dirty="0"/>
              <a:t>👇 “</a:t>
            </a:r>
            <a:r>
              <a:rPr lang="en-GB" dirty="0" err="1"/>
              <a:t>Spalte</a:t>
            </a:r>
            <a:r>
              <a:rPr lang="en-GB" dirty="0"/>
              <a:t> 1” projects</a:t>
            </a:r>
          </a:p>
        </p:txBody>
      </p:sp>
    </p:spTree>
    <p:extLst>
      <p:ext uri="{BB962C8B-B14F-4D97-AF65-F5344CB8AC3E}">
        <p14:creationId xmlns:p14="http://schemas.microsoft.com/office/powerpoint/2010/main" val="3061530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53CF-65CE-79A0-19C5-C6E3D79604A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8FEECDE-CBFF-D883-C974-F54E724A57DA}"/>
              </a:ext>
            </a:extLst>
          </p:cNvPr>
          <p:cNvSpPr>
            <a:spLocks noGrp="1"/>
          </p:cNvSpPr>
          <p:nvPr>
            <p:ph type="title"/>
          </p:nvPr>
        </p:nvSpPr>
        <p:spPr/>
        <p:txBody>
          <a:bodyPr/>
          <a:lstStyle/>
          <a:p>
            <a:r>
              <a:rPr lang="en-GB" dirty="0"/>
              <a:t>So …</a:t>
            </a:r>
          </a:p>
        </p:txBody>
      </p:sp>
      <p:sp>
        <p:nvSpPr>
          <p:cNvPr id="2" name="Foliennummernplatzhalter 1">
            <a:extLst>
              <a:ext uri="{FF2B5EF4-FFF2-40B4-BE49-F238E27FC236}">
                <a16:creationId xmlns:a16="http://schemas.microsoft.com/office/drawing/2014/main" id="{BA0C75C5-3C52-D2F1-F7FD-7C75E6127468}"/>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4</a:t>
            </a:fld>
            <a:endParaRPr lang="en-GB" dirty="0"/>
          </a:p>
        </p:txBody>
      </p:sp>
      <p:sp>
        <p:nvSpPr>
          <p:cNvPr id="6" name="Fußzeilenplatzhalter 5">
            <a:extLst>
              <a:ext uri="{FF2B5EF4-FFF2-40B4-BE49-F238E27FC236}">
                <a16:creationId xmlns:a16="http://schemas.microsoft.com/office/drawing/2014/main" id="{0510BB76-06D3-F184-81FD-EC177DEC2A4C}"/>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12557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C55FE9-BF12-FC45-1540-BF8AEF5EFA18}"/>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D433585A-2FC2-440E-64A3-B53DF758F922}"/>
              </a:ext>
            </a:extLst>
          </p:cNvPr>
          <p:cNvSpPr>
            <a:spLocks noGrp="1"/>
          </p:cNvSpPr>
          <p:nvPr>
            <p:ph type="title"/>
          </p:nvPr>
        </p:nvSpPr>
        <p:spPr/>
        <p:txBody>
          <a:bodyPr/>
          <a:lstStyle/>
          <a:p>
            <a:r>
              <a:rPr lang="en-GB" dirty="0"/>
              <a:t>@ </a:t>
            </a:r>
            <a:r>
              <a:rPr lang="en-GB" dirty="0" err="1"/>
              <a:t>Vorverfahren</a:t>
            </a:r>
            <a:endParaRPr lang="en-GB" dirty="0"/>
          </a:p>
        </p:txBody>
      </p:sp>
      <p:sp>
        <p:nvSpPr>
          <p:cNvPr id="4" name="Inhaltsplatzhalter 3">
            <a:extLst>
              <a:ext uri="{FF2B5EF4-FFF2-40B4-BE49-F238E27FC236}">
                <a16:creationId xmlns:a16="http://schemas.microsoft.com/office/drawing/2014/main" id="{EE1FF748-6D3C-0D23-23FB-F78D94B11E10}"/>
              </a:ext>
            </a:extLst>
          </p:cNvPr>
          <p:cNvSpPr>
            <a:spLocks noGrp="1"/>
          </p:cNvSpPr>
          <p:nvPr>
            <p:ph idx="1"/>
          </p:nvPr>
        </p:nvSpPr>
        <p:spPr>
          <a:xfrm>
            <a:off x="695324" y="1341001"/>
            <a:ext cx="10800675" cy="4823264"/>
          </a:xfrm>
        </p:spPr>
        <p:txBody>
          <a:bodyPr>
            <a:normAutofit lnSpcReduction="10000"/>
          </a:bodyPr>
          <a:lstStyle/>
          <a:p>
            <a:pPr>
              <a:spcAft>
                <a:spcPts val="600"/>
              </a:spcAft>
            </a:pPr>
            <a:r>
              <a:rPr lang="en-GB" b="1" dirty="0" err="1"/>
              <a:t>Vorverfahren</a:t>
            </a:r>
            <a:r>
              <a:rPr lang="en-GB" b="1" dirty="0"/>
              <a:t> = "scoping"</a:t>
            </a:r>
          </a:p>
          <a:p>
            <a:pPr lvl="1">
              <a:spcAft>
                <a:spcPts val="600"/>
              </a:spcAft>
            </a:pPr>
            <a:r>
              <a:rPr lang="en-GB" dirty="0"/>
              <a:t>Voluntary 👉</a:t>
            </a:r>
            <a:r>
              <a:rPr lang="en-GB" dirty="0">
                <a:solidFill>
                  <a:srgbClr val="E37823"/>
                </a:solidFill>
              </a:rPr>
              <a:t> Certainty about the assessment framework</a:t>
            </a:r>
          </a:p>
          <a:p>
            <a:pPr lvl="1">
              <a:spcAft>
                <a:spcPts val="600"/>
              </a:spcAft>
            </a:pPr>
            <a:r>
              <a:rPr lang="en-GB" dirty="0"/>
              <a:t>Determination of </a:t>
            </a:r>
            <a:r>
              <a:rPr lang="en-GB" b="1" dirty="0"/>
              <a:t>assessment priorities</a:t>
            </a:r>
            <a:r>
              <a:rPr lang="en-GB" dirty="0"/>
              <a:t> (= </a:t>
            </a:r>
            <a:r>
              <a:rPr lang="en-GB" dirty="0" err="1"/>
              <a:t>Schutzgüter</a:t>
            </a:r>
            <a:r>
              <a:rPr lang="en-GB" dirty="0"/>
              <a:t>) </a:t>
            </a:r>
            <a:br>
              <a:rPr lang="en-GB" dirty="0"/>
            </a:br>
            <a:r>
              <a:rPr lang="en-GB" dirty="0"/>
              <a:t>for impact statement (</a:t>
            </a:r>
            <a:r>
              <a:rPr lang="en-GB" dirty="0" err="1"/>
              <a:t>Umweltverträglichkeitserklärung</a:t>
            </a:r>
            <a:r>
              <a:rPr lang="en-GB" dirty="0"/>
              <a:t> UVE)</a:t>
            </a:r>
          </a:p>
          <a:p>
            <a:pPr lvl="1">
              <a:spcAft>
                <a:spcPts val="600"/>
              </a:spcAft>
            </a:pPr>
            <a:r>
              <a:rPr lang="en-GB" dirty="0"/>
              <a:t>Project applicant prepares </a:t>
            </a:r>
            <a:r>
              <a:rPr lang="en-GB" b="1" dirty="0"/>
              <a:t>„UVE </a:t>
            </a:r>
            <a:r>
              <a:rPr lang="en-GB" b="1" dirty="0" err="1"/>
              <a:t>Konzept</a:t>
            </a:r>
            <a:r>
              <a:rPr lang="en-GB" b="1" dirty="0"/>
              <a:t>"</a:t>
            </a:r>
          </a:p>
          <a:p>
            <a:pPr lvl="2">
              <a:spcAft>
                <a:spcPts val="600"/>
              </a:spcAft>
            </a:pPr>
            <a:r>
              <a:rPr lang="en-GB" dirty="0"/>
              <a:t>Rough project description</a:t>
            </a:r>
          </a:p>
          <a:p>
            <a:pPr lvl="2">
              <a:spcAft>
                <a:spcPts val="600"/>
              </a:spcAft>
            </a:pPr>
            <a:r>
              <a:rPr lang="en-GB" dirty="0"/>
              <a:t>Proposal on included </a:t>
            </a:r>
            <a:r>
              <a:rPr lang="en-GB" dirty="0" err="1"/>
              <a:t>Schutzgüter</a:t>
            </a:r>
            <a:r>
              <a:rPr lang="en-GB" dirty="0"/>
              <a:t>, their parameters &amp; assessment procedure</a:t>
            </a:r>
          </a:p>
          <a:p>
            <a:pPr lvl="1"/>
            <a:r>
              <a:rPr lang="en-GB" dirty="0"/>
              <a:t> EIA authority </a:t>
            </a:r>
            <a:r>
              <a:rPr lang="en-GB" b="1" dirty="0"/>
              <a:t>"comments on this" 👉 informal</a:t>
            </a:r>
          </a:p>
          <a:p>
            <a:pPr lvl="2">
              <a:spcAft>
                <a:spcPts val="600"/>
              </a:spcAft>
            </a:pPr>
            <a:r>
              <a:rPr lang="en-GB" dirty="0"/>
              <a:t>Information on deficiencies etc.</a:t>
            </a:r>
          </a:p>
          <a:p>
            <a:pPr lvl="1">
              <a:spcAft>
                <a:spcPts val="600"/>
              </a:spcAft>
            </a:pPr>
            <a:r>
              <a:rPr lang="en-GB" b="1" dirty="0"/>
              <a:t>Public participation: no legal requirement</a:t>
            </a:r>
            <a:endParaRPr lang="en-GB" dirty="0"/>
          </a:p>
        </p:txBody>
      </p:sp>
      <p:sp>
        <p:nvSpPr>
          <p:cNvPr id="5" name="Datumsplatzhalter 4">
            <a:extLst>
              <a:ext uri="{FF2B5EF4-FFF2-40B4-BE49-F238E27FC236}">
                <a16:creationId xmlns:a16="http://schemas.microsoft.com/office/drawing/2014/main" id="{6FA4E8C3-F828-9524-3166-F64159354DF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B5D77E9-4815-6A5F-96B8-A8395CED4064}"/>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919672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4F24693-8D4B-50D3-CFA5-72D6F3914532}"/>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225AF332-8CEA-A8FB-9AF2-C941D858AAB1}"/>
              </a:ext>
            </a:extLst>
          </p:cNvPr>
          <p:cNvSpPr>
            <a:spLocks noGrp="1"/>
          </p:cNvSpPr>
          <p:nvPr>
            <p:ph type="title"/>
          </p:nvPr>
        </p:nvSpPr>
        <p:spPr/>
        <p:txBody>
          <a:bodyPr/>
          <a:lstStyle/>
          <a:p>
            <a:r>
              <a:rPr lang="en-GB" dirty="0"/>
              <a:t>@ </a:t>
            </a:r>
            <a:r>
              <a:rPr lang="en-GB" dirty="0" err="1"/>
              <a:t>Umweltverträglichkeitserklärung</a:t>
            </a:r>
            <a:r>
              <a:rPr lang="en-GB" dirty="0"/>
              <a:t> UVE</a:t>
            </a:r>
          </a:p>
        </p:txBody>
      </p:sp>
      <p:sp>
        <p:nvSpPr>
          <p:cNvPr id="4" name="Inhaltsplatzhalter 3">
            <a:extLst>
              <a:ext uri="{FF2B5EF4-FFF2-40B4-BE49-F238E27FC236}">
                <a16:creationId xmlns:a16="http://schemas.microsoft.com/office/drawing/2014/main" id="{67123969-007C-B38B-A57F-C24E6A018419}"/>
              </a:ext>
            </a:extLst>
          </p:cNvPr>
          <p:cNvSpPr>
            <a:spLocks noGrp="1"/>
          </p:cNvSpPr>
          <p:nvPr>
            <p:ph idx="1"/>
          </p:nvPr>
        </p:nvSpPr>
        <p:spPr>
          <a:xfrm>
            <a:off x="695324" y="1485001"/>
            <a:ext cx="10800675" cy="4679264"/>
          </a:xfrm>
        </p:spPr>
        <p:txBody>
          <a:bodyPr>
            <a:normAutofit fontScale="92500" lnSpcReduction="10000"/>
          </a:bodyPr>
          <a:lstStyle/>
          <a:p>
            <a:pPr>
              <a:spcAft>
                <a:spcPts val="200"/>
              </a:spcAft>
            </a:pPr>
            <a:r>
              <a:rPr lang="en-GB" dirty="0"/>
              <a:t>With </a:t>
            </a:r>
            <a:r>
              <a:rPr lang="en-GB" b="1" dirty="0"/>
              <a:t>authorisation application</a:t>
            </a:r>
            <a:r>
              <a:rPr lang="en-GB" dirty="0"/>
              <a:t> to the EIA authority</a:t>
            </a:r>
          </a:p>
          <a:p>
            <a:pPr>
              <a:spcAft>
                <a:spcPts val="200"/>
              </a:spcAft>
            </a:pPr>
            <a:r>
              <a:rPr lang="en-GB" b="1" dirty="0"/>
              <a:t>Contents:</a:t>
            </a:r>
          </a:p>
          <a:p>
            <a:pPr marL="914400" lvl="1" indent="-457200">
              <a:spcAft>
                <a:spcPts val="200"/>
              </a:spcAft>
              <a:buFont typeface="+mj-lt"/>
              <a:buAutoNum type="arabicPeriod"/>
            </a:pPr>
            <a:r>
              <a:rPr lang="en-GB" b="1" dirty="0"/>
              <a:t>Description of the project: </a:t>
            </a:r>
            <a:r>
              <a:rPr lang="en-GB" dirty="0"/>
              <a:t>space requirements, emissions, energy requirements, etc.</a:t>
            </a:r>
          </a:p>
          <a:p>
            <a:pPr marL="1181100" lvl="2" indent="-457200">
              <a:spcAft>
                <a:spcPts val="200"/>
              </a:spcAft>
            </a:pPr>
            <a:r>
              <a:rPr lang="en-GB" dirty="0"/>
              <a:t>Incl. mandatory climate- &amp; energy concept</a:t>
            </a:r>
          </a:p>
          <a:p>
            <a:pPr marL="914400" lvl="1" indent="-457200">
              <a:spcAft>
                <a:spcPts val="200"/>
              </a:spcAft>
              <a:buFont typeface="+mj-lt"/>
              <a:buAutoNum type="arabicPeriod"/>
            </a:pPr>
            <a:r>
              <a:rPr lang="en-GB" b="1" dirty="0"/>
              <a:t>Alternatives</a:t>
            </a:r>
            <a:r>
              <a:rPr lang="en-GB" dirty="0"/>
              <a:t> to the project</a:t>
            </a:r>
          </a:p>
          <a:p>
            <a:pPr marL="914400" lvl="1" indent="-457200">
              <a:spcAft>
                <a:spcPts val="200"/>
              </a:spcAft>
              <a:buFont typeface="+mj-lt"/>
              <a:buAutoNum type="arabicPeriod"/>
            </a:pPr>
            <a:r>
              <a:rPr lang="en-GB" b="1" dirty="0"/>
              <a:t>Description of the current state of</a:t>
            </a:r>
            <a:r>
              <a:rPr lang="en-GB" dirty="0"/>
              <a:t> the environment</a:t>
            </a:r>
          </a:p>
          <a:p>
            <a:pPr marL="914400" lvl="1" indent="-457200">
              <a:spcAft>
                <a:spcPts val="200"/>
              </a:spcAft>
              <a:buFont typeface="+mj-lt"/>
              <a:buAutoNum type="arabicPeriod"/>
            </a:pPr>
            <a:r>
              <a:rPr lang="en-GB" b="1" dirty="0"/>
              <a:t>Description Impacts </a:t>
            </a:r>
            <a:r>
              <a:rPr lang="en-GB" dirty="0"/>
              <a:t>incl. </a:t>
            </a:r>
            <a:r>
              <a:rPr lang="en-GB" b="1" dirty="0"/>
              <a:t>interrelationships</a:t>
            </a:r>
            <a:r>
              <a:rPr lang="en-GB" dirty="0"/>
              <a:t> between protected assets</a:t>
            </a:r>
          </a:p>
          <a:p>
            <a:pPr lvl="2">
              <a:spcAft>
                <a:spcPts val="200"/>
              </a:spcAft>
            </a:pPr>
            <a:r>
              <a:rPr lang="en-GB" dirty="0"/>
              <a:t>Humans, animals, plants and their habitats, soil, water, air, climate, landscape, material and cultural assets</a:t>
            </a:r>
          </a:p>
          <a:p>
            <a:pPr marL="914400" lvl="1" indent="-457200">
              <a:spcAft>
                <a:spcPts val="200"/>
              </a:spcAft>
              <a:buFont typeface="+mj-lt"/>
              <a:buAutoNum type="arabicPeriod"/>
            </a:pPr>
            <a:r>
              <a:rPr lang="en-GB" b="1" dirty="0"/>
              <a:t>Measures for avoidance</a:t>
            </a:r>
          </a:p>
          <a:p>
            <a:pPr marL="914400" lvl="1" indent="-457200">
              <a:spcAft>
                <a:spcPts val="200"/>
              </a:spcAft>
              <a:buFont typeface="+mj-lt"/>
              <a:buAutoNum type="arabicPeriod"/>
            </a:pPr>
            <a:r>
              <a:rPr lang="en-GB" dirty="0"/>
              <a:t>Generally understandable („</a:t>
            </a:r>
            <a:r>
              <a:rPr lang="en-GB" dirty="0" err="1"/>
              <a:t>allgemeinverständliche</a:t>
            </a:r>
            <a:r>
              <a:rPr lang="en-GB" dirty="0"/>
              <a:t>“) </a:t>
            </a:r>
            <a:r>
              <a:rPr lang="en-GB" b="1" dirty="0"/>
              <a:t>summary</a:t>
            </a:r>
          </a:p>
          <a:p>
            <a:pPr marL="914400" lvl="1" indent="-457200">
              <a:spcAft>
                <a:spcPts val="200"/>
              </a:spcAft>
              <a:buFont typeface="+mj-lt"/>
              <a:buAutoNum type="arabicPeriod"/>
            </a:pPr>
            <a:r>
              <a:rPr lang="en-GB" b="1" dirty="0"/>
              <a:t>Difficulties</a:t>
            </a:r>
            <a:r>
              <a:rPr lang="en-GB" dirty="0"/>
              <a:t> with compiling data &amp; documents</a:t>
            </a:r>
          </a:p>
        </p:txBody>
      </p:sp>
      <p:sp>
        <p:nvSpPr>
          <p:cNvPr id="5" name="Datumsplatzhalter 4">
            <a:extLst>
              <a:ext uri="{FF2B5EF4-FFF2-40B4-BE49-F238E27FC236}">
                <a16:creationId xmlns:a16="http://schemas.microsoft.com/office/drawing/2014/main" id="{C395F9DD-524E-DEE0-FA74-3AB87D53D8C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14EB8E3-1C30-9997-9341-4E08A3B5D6FA}"/>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067578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E5639FC-F5DC-BFBB-929A-03E1AB6BA9AD}"/>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1C536E86-3A02-6492-A60B-2185A41CB893}"/>
              </a:ext>
            </a:extLst>
          </p:cNvPr>
          <p:cNvSpPr>
            <a:spLocks noGrp="1"/>
          </p:cNvSpPr>
          <p:nvPr>
            <p:ph type="title"/>
          </p:nvPr>
        </p:nvSpPr>
        <p:spPr/>
        <p:txBody>
          <a:bodyPr/>
          <a:lstStyle/>
          <a:p>
            <a:r>
              <a:rPr lang="en-GB" dirty="0"/>
              <a:t>@ Description of the Project</a:t>
            </a:r>
          </a:p>
        </p:txBody>
      </p:sp>
      <p:pic>
        <p:nvPicPr>
          <p:cNvPr id="8" name="Content Placeholder 7">
            <a:hlinkClick r:id="rId2"/>
            <a:extLst>
              <a:ext uri="{FF2B5EF4-FFF2-40B4-BE49-F238E27FC236}">
                <a16:creationId xmlns:a16="http://schemas.microsoft.com/office/drawing/2014/main" id="{41B60853-7C7B-A4B3-5DEC-40B74650D004}"/>
              </a:ext>
            </a:extLst>
          </p:cNvPr>
          <p:cNvPicPr>
            <a:picLocks noGrp="1" noChangeAspect="1"/>
          </p:cNvPicPr>
          <p:nvPr>
            <p:ph idx="1"/>
          </p:nvPr>
        </p:nvPicPr>
        <p:blipFill>
          <a:blip r:embed="rId3"/>
          <a:stretch>
            <a:fillRect/>
          </a:stretch>
        </p:blipFill>
        <p:spPr>
          <a:xfrm>
            <a:off x="1925119" y="1162882"/>
            <a:ext cx="8341762" cy="511103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EE35D6EF-6B75-A53F-1D30-208546F3C9D3}"/>
              </a:ext>
            </a:extLst>
          </p:cNvPr>
          <p:cNvSpPr>
            <a:spLocks noGrp="1"/>
          </p:cNvSpPr>
          <p:nvPr>
            <p:ph type="dt" sz="half" idx="10"/>
          </p:nvPr>
        </p:nvSpPr>
        <p:spPr/>
        <p:txBody>
          <a:bodyPr/>
          <a:lstStyle/>
          <a:p>
            <a:r>
              <a:rPr lang="en-GB" dirty="0"/>
              <a:t>(UBA, 2011)</a:t>
            </a:r>
          </a:p>
        </p:txBody>
      </p:sp>
      <p:sp>
        <p:nvSpPr>
          <p:cNvPr id="6" name="Fußzeilenplatzhalter 5">
            <a:extLst>
              <a:ext uri="{FF2B5EF4-FFF2-40B4-BE49-F238E27FC236}">
                <a16:creationId xmlns:a16="http://schemas.microsoft.com/office/drawing/2014/main" id="{009C368A-A87A-6F66-9C88-F8D3D6A2E0F7}"/>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201387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A727D-968D-2FE5-9857-34DE7D946AB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8F87F7E-C631-5B3E-E75E-45C0683A552D}"/>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223C1220-4739-30E9-DC7F-C4E77FCAA713}"/>
              </a:ext>
            </a:extLst>
          </p:cNvPr>
          <p:cNvSpPr>
            <a:spLocks noGrp="1"/>
          </p:cNvSpPr>
          <p:nvPr>
            <p:ph type="title"/>
          </p:nvPr>
        </p:nvSpPr>
        <p:spPr/>
        <p:txBody>
          <a:bodyPr/>
          <a:lstStyle/>
          <a:p>
            <a:r>
              <a:rPr lang="en-GB" dirty="0"/>
              <a:t>@ Description of the Project</a:t>
            </a:r>
          </a:p>
        </p:txBody>
      </p:sp>
      <p:sp>
        <p:nvSpPr>
          <p:cNvPr id="5" name="Datumsplatzhalter 4">
            <a:extLst>
              <a:ext uri="{FF2B5EF4-FFF2-40B4-BE49-F238E27FC236}">
                <a16:creationId xmlns:a16="http://schemas.microsoft.com/office/drawing/2014/main" id="{0FE61A0D-EE23-CA81-27B8-EF6A0E4DE5A0}"/>
              </a:ext>
            </a:extLst>
          </p:cNvPr>
          <p:cNvSpPr>
            <a:spLocks noGrp="1"/>
          </p:cNvSpPr>
          <p:nvPr>
            <p:ph type="dt" sz="half" idx="10"/>
          </p:nvPr>
        </p:nvSpPr>
        <p:spPr/>
        <p:txBody>
          <a:bodyPr/>
          <a:lstStyle/>
          <a:p>
            <a:r>
              <a:rPr lang="en-GB" dirty="0"/>
              <a:t>(BMK, 2025)</a:t>
            </a:r>
          </a:p>
        </p:txBody>
      </p:sp>
      <p:sp>
        <p:nvSpPr>
          <p:cNvPr id="6" name="Fußzeilenplatzhalter 5">
            <a:extLst>
              <a:ext uri="{FF2B5EF4-FFF2-40B4-BE49-F238E27FC236}">
                <a16:creationId xmlns:a16="http://schemas.microsoft.com/office/drawing/2014/main" id="{1351838C-BFCB-CF82-2F62-07FBC4671542}"/>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3AA95CC9-82C3-2A04-8D93-91609ECE3CEC}"/>
              </a:ext>
            </a:extLst>
          </p:cNvPr>
          <p:cNvSpPr>
            <a:spLocks noGrp="1"/>
          </p:cNvSpPr>
          <p:nvPr>
            <p:ph idx="1"/>
          </p:nvPr>
        </p:nvSpPr>
        <p:spPr>
          <a:xfrm>
            <a:off x="5807999" y="1628999"/>
            <a:ext cx="5688000" cy="4535265"/>
          </a:xfrm>
        </p:spPr>
        <p:txBody>
          <a:bodyPr anchor="t"/>
          <a:lstStyle/>
          <a:p>
            <a:r>
              <a:rPr lang="en-GB" b="1" dirty="0"/>
              <a:t>Example: </a:t>
            </a:r>
            <a:r>
              <a:rPr lang="en-GB" dirty="0"/>
              <a:t>Climate- &amp; Energy-concept</a:t>
            </a:r>
          </a:p>
        </p:txBody>
      </p:sp>
      <p:pic>
        <p:nvPicPr>
          <p:cNvPr id="10" name="Picture 9">
            <a:hlinkClick r:id="rId2"/>
            <a:extLst>
              <a:ext uri="{FF2B5EF4-FFF2-40B4-BE49-F238E27FC236}">
                <a16:creationId xmlns:a16="http://schemas.microsoft.com/office/drawing/2014/main" id="{8E9FCBA0-1A7A-28E0-154F-DB9E153E0991}"/>
              </a:ext>
            </a:extLst>
          </p:cNvPr>
          <p:cNvPicPr>
            <a:picLocks noChangeAspect="1"/>
          </p:cNvPicPr>
          <p:nvPr/>
        </p:nvPicPr>
        <p:blipFill>
          <a:blip r:embed="rId3"/>
          <a:stretch>
            <a:fillRect/>
          </a:stretch>
        </p:blipFill>
        <p:spPr>
          <a:xfrm>
            <a:off x="695324" y="1584000"/>
            <a:ext cx="4463858" cy="4580263"/>
          </a:xfrm>
          <a:prstGeom prst="rect">
            <a:avLst/>
          </a:prstGeom>
          <a:ln w="6350">
            <a:solidFill>
              <a:schemeClr val="tx1"/>
            </a:solidFill>
          </a:ln>
          <a:effectLst>
            <a:outerShdw blurRad="254000" dist="107763" dir="2699994" algn="tl">
              <a:prstClr val="black">
                <a:alpha val="40000"/>
              </a:prstClr>
            </a:outerShdw>
          </a:effectLst>
        </p:spPr>
      </p:pic>
      <p:pic>
        <p:nvPicPr>
          <p:cNvPr id="12" name="Grafik 11">
            <a:extLst>
              <a:ext uri="{FF2B5EF4-FFF2-40B4-BE49-F238E27FC236}">
                <a16:creationId xmlns:a16="http://schemas.microsoft.com/office/drawing/2014/main" id="{4C61278F-67B5-75E9-F4A7-27804BD580E4}"/>
              </a:ext>
            </a:extLst>
          </p:cNvPr>
          <p:cNvPicPr>
            <a:picLocks noChangeAspect="1"/>
          </p:cNvPicPr>
          <p:nvPr/>
        </p:nvPicPr>
        <p:blipFill>
          <a:blip r:embed="rId4"/>
          <a:stretch>
            <a:fillRect/>
          </a:stretch>
        </p:blipFill>
        <p:spPr>
          <a:xfrm>
            <a:off x="6264706" y="2194863"/>
            <a:ext cx="5374996" cy="4042137"/>
          </a:xfrm>
          <a:prstGeom prst="rect">
            <a:avLst/>
          </a:prstGeom>
        </p:spPr>
      </p:pic>
    </p:spTree>
    <p:extLst>
      <p:ext uri="{BB962C8B-B14F-4D97-AF65-F5344CB8AC3E}">
        <p14:creationId xmlns:p14="http://schemas.microsoft.com/office/powerpoint/2010/main" val="4187521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286EB01-8D34-B4BE-E315-B8FA6E5BDB2C}"/>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61FD7704-7D8F-D242-32BA-EBD8FF1E3578}"/>
              </a:ext>
            </a:extLst>
          </p:cNvPr>
          <p:cNvSpPr>
            <a:spLocks noGrp="1"/>
          </p:cNvSpPr>
          <p:nvPr>
            <p:ph type="title"/>
          </p:nvPr>
        </p:nvSpPr>
        <p:spPr>
          <a:xfrm>
            <a:off x="695326" y="549000"/>
            <a:ext cx="2592674" cy="792000"/>
          </a:xfrm>
        </p:spPr>
        <p:txBody>
          <a:bodyPr/>
          <a:lstStyle/>
          <a:p>
            <a:pPr>
              <a:lnSpc>
                <a:spcPct val="150000"/>
              </a:lnSpc>
            </a:pPr>
            <a:r>
              <a:rPr lang="en-GB" b="1" dirty="0"/>
              <a:t>Description of Impacts in the UVE</a:t>
            </a:r>
            <a:endParaRPr lang="en-GB" dirty="0"/>
          </a:p>
        </p:txBody>
      </p:sp>
      <p:pic>
        <p:nvPicPr>
          <p:cNvPr id="13" name="Inhaltsplatzhalter 12">
            <a:extLst>
              <a:ext uri="{FF2B5EF4-FFF2-40B4-BE49-F238E27FC236}">
                <a16:creationId xmlns:a16="http://schemas.microsoft.com/office/drawing/2014/main" id="{B9CDC38C-D4C1-DE8C-C7D3-178987EC96AD}"/>
              </a:ext>
            </a:extLst>
          </p:cNvPr>
          <p:cNvPicPr>
            <a:picLocks noGrp="1" noChangeAspect="1"/>
          </p:cNvPicPr>
          <p:nvPr>
            <p:ph idx="1"/>
          </p:nvPr>
        </p:nvPicPr>
        <p:blipFill>
          <a:blip r:embed="rId2"/>
          <a:stretch>
            <a:fillRect/>
          </a:stretch>
        </p:blipFill>
        <p:spPr>
          <a:xfrm>
            <a:off x="408000" y="5495442"/>
            <a:ext cx="3017640" cy="679247"/>
          </a:xfrm>
        </p:spPr>
      </p:pic>
      <p:sp>
        <p:nvSpPr>
          <p:cNvPr id="5" name="Datumsplatzhalter 4">
            <a:extLst>
              <a:ext uri="{FF2B5EF4-FFF2-40B4-BE49-F238E27FC236}">
                <a16:creationId xmlns:a16="http://schemas.microsoft.com/office/drawing/2014/main" id="{29DE3BEB-E12D-8E37-8D88-43EFB7D2C725}"/>
              </a:ext>
            </a:extLst>
          </p:cNvPr>
          <p:cNvSpPr>
            <a:spLocks noGrp="1"/>
          </p:cNvSpPr>
          <p:nvPr>
            <p:ph type="dt" sz="half" idx="10"/>
          </p:nvPr>
        </p:nvSpPr>
        <p:spPr/>
        <p:txBody>
          <a:bodyPr/>
          <a:lstStyle/>
          <a:p>
            <a:r>
              <a:rPr lang="en-GB" dirty="0"/>
              <a:t>(BMK, 2011)</a:t>
            </a:r>
          </a:p>
        </p:txBody>
      </p:sp>
      <p:sp>
        <p:nvSpPr>
          <p:cNvPr id="6" name="Fußzeilenplatzhalter 5">
            <a:extLst>
              <a:ext uri="{FF2B5EF4-FFF2-40B4-BE49-F238E27FC236}">
                <a16:creationId xmlns:a16="http://schemas.microsoft.com/office/drawing/2014/main" id="{C4B0C768-CDA6-1E0F-D5E4-2332AD1D21DD}"/>
              </a:ext>
            </a:extLst>
          </p:cNvPr>
          <p:cNvSpPr>
            <a:spLocks noGrp="1"/>
          </p:cNvSpPr>
          <p:nvPr>
            <p:ph type="ftr" sz="quarter" idx="11"/>
          </p:nvPr>
        </p:nvSpPr>
        <p:spPr/>
        <p:txBody>
          <a:bodyPr/>
          <a:lstStyle/>
          <a:p>
            <a:r>
              <a:rPr lang="en-GB" dirty="0"/>
              <a:t>KMH / SEM</a:t>
            </a:r>
          </a:p>
        </p:txBody>
      </p:sp>
      <p:grpSp>
        <p:nvGrpSpPr>
          <p:cNvPr id="11" name="WORKimage">
            <a:extLst>
              <a:ext uri="{FF2B5EF4-FFF2-40B4-BE49-F238E27FC236}">
                <a16:creationId xmlns:a16="http://schemas.microsoft.com/office/drawing/2014/main" id="{103C72C1-E959-A9EB-23E6-7D972114C43B}"/>
              </a:ext>
            </a:extLst>
          </p:cNvPr>
          <p:cNvGrpSpPr/>
          <p:nvPr/>
        </p:nvGrpSpPr>
        <p:grpSpPr>
          <a:xfrm>
            <a:off x="3632785" y="405000"/>
            <a:ext cx="7886239" cy="5785889"/>
            <a:chOff x="5016000" y="465012"/>
            <a:chExt cx="6582857" cy="4829638"/>
          </a:xfrm>
        </p:grpSpPr>
        <p:pic>
          <p:nvPicPr>
            <p:cNvPr id="8" name="Grafik 7">
              <a:hlinkClick r:id="rId3"/>
              <a:extLst>
                <a:ext uri="{FF2B5EF4-FFF2-40B4-BE49-F238E27FC236}">
                  <a16:creationId xmlns:a16="http://schemas.microsoft.com/office/drawing/2014/main" id="{48AE5625-DDC4-6E0B-7D07-11072533F43C}"/>
                </a:ext>
              </a:extLst>
            </p:cNvPr>
            <p:cNvPicPr>
              <a:picLocks noChangeAspect="1"/>
            </p:cNvPicPr>
            <p:nvPr/>
          </p:nvPicPr>
          <p:blipFill>
            <a:blip r:embed="rId4"/>
            <a:stretch>
              <a:fillRect/>
            </a:stretch>
          </p:blipFill>
          <p:spPr>
            <a:xfrm>
              <a:off x="5016000" y="465012"/>
              <a:ext cx="6582857" cy="3431619"/>
            </a:xfrm>
            <a:prstGeom prst="rect">
              <a:avLst/>
            </a:prstGeom>
          </p:spPr>
        </p:pic>
        <p:pic>
          <p:nvPicPr>
            <p:cNvPr id="10" name="Grafik 9">
              <a:hlinkClick r:id="rId3"/>
              <a:extLst>
                <a:ext uri="{FF2B5EF4-FFF2-40B4-BE49-F238E27FC236}">
                  <a16:creationId xmlns:a16="http://schemas.microsoft.com/office/drawing/2014/main" id="{F00B5EE8-84BA-F1F3-4D01-86C29B91CDAE}"/>
                </a:ext>
              </a:extLst>
            </p:cNvPr>
            <p:cNvPicPr>
              <a:picLocks noChangeAspect="1"/>
            </p:cNvPicPr>
            <p:nvPr/>
          </p:nvPicPr>
          <p:blipFill>
            <a:blip r:embed="rId5"/>
            <a:stretch>
              <a:fillRect/>
            </a:stretch>
          </p:blipFill>
          <p:spPr>
            <a:xfrm>
              <a:off x="5054601" y="3885324"/>
              <a:ext cx="6534149" cy="1409326"/>
            </a:xfrm>
            <a:prstGeom prst="rect">
              <a:avLst/>
            </a:prstGeom>
          </p:spPr>
        </p:pic>
      </p:grpSp>
      <p:pic>
        <p:nvPicPr>
          <p:cNvPr id="15" name="Grafik 14">
            <a:hlinkClick r:id="rId3"/>
            <a:extLst>
              <a:ext uri="{FF2B5EF4-FFF2-40B4-BE49-F238E27FC236}">
                <a16:creationId xmlns:a16="http://schemas.microsoft.com/office/drawing/2014/main" id="{BFD2535A-526E-8C03-2F26-0E02E7EA1F5D}"/>
              </a:ext>
            </a:extLst>
          </p:cNvPr>
          <p:cNvPicPr>
            <a:picLocks noChangeAspect="1"/>
          </p:cNvPicPr>
          <p:nvPr/>
        </p:nvPicPr>
        <p:blipFill>
          <a:blip r:embed="rId6"/>
          <a:stretch>
            <a:fillRect/>
          </a:stretch>
        </p:blipFill>
        <p:spPr>
          <a:xfrm>
            <a:off x="735620" y="2756505"/>
            <a:ext cx="1816515" cy="2565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933123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F63578B-013F-33D5-C506-92E9826CBF48}"/>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3671333D-66A1-5642-B7A9-FE81D365AF4A}"/>
              </a:ext>
            </a:extLst>
          </p:cNvPr>
          <p:cNvSpPr>
            <a:spLocks noGrp="1"/>
          </p:cNvSpPr>
          <p:nvPr>
            <p:ph type="title"/>
          </p:nvPr>
        </p:nvSpPr>
        <p:spPr/>
        <p:txBody>
          <a:bodyPr/>
          <a:lstStyle/>
          <a:p>
            <a:r>
              <a:rPr lang="en-GB" dirty="0"/>
              <a:t>Exemplary UVEs</a:t>
            </a:r>
          </a:p>
        </p:txBody>
      </p:sp>
      <p:pic>
        <p:nvPicPr>
          <p:cNvPr id="8" name="Content Placeholder 7">
            <a:hlinkClick r:id="rId2"/>
            <a:extLst>
              <a:ext uri="{FF2B5EF4-FFF2-40B4-BE49-F238E27FC236}">
                <a16:creationId xmlns:a16="http://schemas.microsoft.com/office/drawing/2014/main" id="{83732180-ECF9-AD91-3DAD-AAC99B448385}"/>
              </a:ext>
            </a:extLst>
          </p:cNvPr>
          <p:cNvPicPr>
            <a:picLocks noGrp="1" noChangeAspect="1"/>
          </p:cNvPicPr>
          <p:nvPr>
            <p:ph idx="1"/>
          </p:nvPr>
        </p:nvPicPr>
        <p:blipFill>
          <a:blip r:embed="rId3"/>
          <a:stretch>
            <a:fillRect/>
          </a:stretch>
        </p:blipFill>
        <p:spPr>
          <a:xfrm>
            <a:off x="552000" y="1844775"/>
            <a:ext cx="5346931" cy="3816225"/>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AC363CE0-F4D7-C5DA-29B6-A8DCC122599F}"/>
              </a:ext>
            </a:extLst>
          </p:cNvPr>
          <p:cNvSpPr>
            <a:spLocks noGrp="1"/>
          </p:cNvSpPr>
          <p:nvPr>
            <p:ph type="dt" sz="half" idx="10"/>
          </p:nvPr>
        </p:nvSpPr>
        <p:spPr/>
        <p:txBody>
          <a:bodyPr/>
          <a:lstStyle/>
          <a:p>
            <a:r>
              <a:rPr lang="en-GB" dirty="0"/>
              <a:t>(Land Niederösterreich, 2025; Stadt Wien, 2025)</a:t>
            </a:r>
          </a:p>
        </p:txBody>
      </p:sp>
      <p:sp>
        <p:nvSpPr>
          <p:cNvPr id="6" name="Fußzeilenplatzhalter 5">
            <a:extLst>
              <a:ext uri="{FF2B5EF4-FFF2-40B4-BE49-F238E27FC236}">
                <a16:creationId xmlns:a16="http://schemas.microsoft.com/office/drawing/2014/main" id="{E3231AFA-F11F-CAD6-4523-EA8FFC2001F6}"/>
              </a:ext>
            </a:extLst>
          </p:cNvPr>
          <p:cNvSpPr>
            <a:spLocks noGrp="1"/>
          </p:cNvSpPr>
          <p:nvPr>
            <p:ph type="ftr" sz="quarter" idx="11"/>
          </p:nvPr>
        </p:nvSpPr>
        <p:spPr/>
        <p:txBody>
          <a:bodyPr/>
          <a:lstStyle/>
          <a:p>
            <a:r>
              <a:rPr lang="en-GB" dirty="0"/>
              <a:t>KMH / SEM</a:t>
            </a:r>
          </a:p>
        </p:txBody>
      </p:sp>
      <p:pic>
        <p:nvPicPr>
          <p:cNvPr id="10" name="Picture 9">
            <a:hlinkClick r:id="rId4"/>
            <a:extLst>
              <a:ext uri="{FF2B5EF4-FFF2-40B4-BE49-F238E27FC236}">
                <a16:creationId xmlns:a16="http://schemas.microsoft.com/office/drawing/2014/main" id="{3F44C889-E13F-6FDB-B99A-04C5EAB6B92A}"/>
              </a:ext>
            </a:extLst>
          </p:cNvPr>
          <p:cNvPicPr>
            <a:picLocks noChangeAspect="1"/>
          </p:cNvPicPr>
          <p:nvPr/>
        </p:nvPicPr>
        <p:blipFill>
          <a:blip r:embed="rId5"/>
          <a:stretch>
            <a:fillRect/>
          </a:stretch>
        </p:blipFill>
        <p:spPr>
          <a:xfrm>
            <a:off x="6293747" y="1844775"/>
            <a:ext cx="5346929" cy="381622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506486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01C7B-3F6C-3C15-A2C2-3C0C2D637D7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FE09483-B68F-BCA1-0742-F3164C1D7E21}"/>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C784CC72-3A34-8EF2-71E0-7FCF45E2FC1A}"/>
              </a:ext>
            </a:extLst>
          </p:cNvPr>
          <p:cNvSpPr>
            <a:spLocks noGrp="1"/>
          </p:cNvSpPr>
          <p:nvPr>
            <p:ph type="title"/>
          </p:nvPr>
        </p:nvSpPr>
        <p:spPr>
          <a:xfrm>
            <a:off x="695326" y="549000"/>
            <a:ext cx="2736674" cy="792000"/>
          </a:xfrm>
        </p:spPr>
        <p:txBody>
          <a:bodyPr/>
          <a:lstStyle/>
          <a:p>
            <a:pPr>
              <a:lnSpc>
                <a:spcPct val="150000"/>
              </a:lnSpc>
            </a:pPr>
            <a:r>
              <a:rPr lang="en-GB" b="1" dirty="0"/>
              <a:t>What procedure is used in an EIA? 2/2</a:t>
            </a:r>
            <a:br>
              <a:rPr lang="en-GB" b="1" dirty="0"/>
            </a:br>
            <a:endParaRPr lang="en-GB" dirty="0"/>
          </a:p>
        </p:txBody>
      </p:sp>
      <p:sp>
        <p:nvSpPr>
          <p:cNvPr id="5" name="Datumsplatzhalter 4">
            <a:extLst>
              <a:ext uri="{FF2B5EF4-FFF2-40B4-BE49-F238E27FC236}">
                <a16:creationId xmlns:a16="http://schemas.microsoft.com/office/drawing/2014/main" id="{6EEFBD6B-BB52-5475-5F99-1079CF6BD51F}"/>
              </a:ext>
            </a:extLst>
          </p:cNvPr>
          <p:cNvSpPr>
            <a:spLocks noGrp="1"/>
          </p:cNvSpPr>
          <p:nvPr>
            <p:ph type="dt" sz="half" idx="10"/>
          </p:nvPr>
        </p:nvSpPr>
        <p:spPr>
          <a:xfrm>
            <a:off x="2208000" y="6439500"/>
            <a:ext cx="3672000" cy="144000"/>
          </a:xfrm>
        </p:spPr>
        <p:txBody>
          <a:bodyPr/>
          <a:lstStyle/>
          <a:p>
            <a:pPr algn="l"/>
            <a:r>
              <a:rPr lang="en-GB" dirty="0"/>
              <a:t>(BMNT, 2019:19)</a:t>
            </a:r>
          </a:p>
        </p:txBody>
      </p:sp>
      <p:sp>
        <p:nvSpPr>
          <p:cNvPr id="6" name="Fußzeilenplatzhalter 5">
            <a:extLst>
              <a:ext uri="{FF2B5EF4-FFF2-40B4-BE49-F238E27FC236}">
                <a16:creationId xmlns:a16="http://schemas.microsoft.com/office/drawing/2014/main" id="{9DEF8911-1B6F-C22B-E233-1F38B85E9007}"/>
              </a:ext>
            </a:extLst>
          </p:cNvPr>
          <p:cNvSpPr>
            <a:spLocks noGrp="1"/>
          </p:cNvSpPr>
          <p:nvPr>
            <p:ph type="ftr" sz="quarter" idx="11"/>
          </p:nvPr>
        </p:nvSpPr>
        <p:spPr/>
        <p:txBody>
          <a:bodyPr/>
          <a:lstStyle/>
          <a:p>
            <a:r>
              <a:rPr lang="en-GB" dirty="0"/>
              <a:t>KMH / SEM</a:t>
            </a:r>
          </a:p>
        </p:txBody>
      </p:sp>
      <p:pic>
        <p:nvPicPr>
          <p:cNvPr id="13" name="Picture 11">
            <a:hlinkClick r:id="rId2"/>
            <a:extLst>
              <a:ext uri="{FF2B5EF4-FFF2-40B4-BE49-F238E27FC236}">
                <a16:creationId xmlns:a16="http://schemas.microsoft.com/office/drawing/2014/main" id="{2D6C2BFC-6A9F-CAB1-37B1-FADB9A268DA5}"/>
              </a:ext>
            </a:extLst>
          </p:cNvPr>
          <p:cNvPicPr>
            <a:picLocks noGrp="1" noChangeAspect="1"/>
          </p:cNvPicPr>
          <p:nvPr>
            <p:ph idx="1"/>
          </p:nvPr>
        </p:nvPicPr>
        <p:blipFill>
          <a:blip r:embed="rId3"/>
          <a:srcRect t="41745" b="-207"/>
          <a:stretch/>
        </p:blipFill>
        <p:spPr>
          <a:xfrm>
            <a:off x="3576000" y="526613"/>
            <a:ext cx="8248149" cy="6192646"/>
          </a:xfrm>
          <a:prstGeom prst="rect">
            <a:avLst/>
          </a:prstGeom>
        </p:spPr>
      </p:pic>
      <p:pic>
        <p:nvPicPr>
          <p:cNvPr id="4" name="Picture 11">
            <a:hlinkClick r:id="rId2"/>
            <a:extLst>
              <a:ext uri="{FF2B5EF4-FFF2-40B4-BE49-F238E27FC236}">
                <a16:creationId xmlns:a16="http://schemas.microsoft.com/office/drawing/2014/main" id="{7228A90F-8F63-A1E3-985D-DF0EC7857628}"/>
              </a:ext>
            </a:extLst>
          </p:cNvPr>
          <p:cNvPicPr>
            <a:picLocks noChangeAspect="1"/>
          </p:cNvPicPr>
          <p:nvPr/>
        </p:nvPicPr>
        <p:blipFill>
          <a:blip r:embed="rId3"/>
          <a:srcRect t="-221" b="95223"/>
          <a:stretch/>
        </p:blipFill>
        <p:spPr bwMode="gray">
          <a:xfrm>
            <a:off x="3576000" y="45000"/>
            <a:ext cx="8248149" cy="529414"/>
          </a:xfrm>
          <a:prstGeom prst="rect">
            <a:avLst/>
          </a:prstGeom>
        </p:spPr>
      </p:pic>
    </p:spTree>
    <p:extLst>
      <p:ext uri="{BB962C8B-B14F-4D97-AF65-F5344CB8AC3E}">
        <p14:creationId xmlns:p14="http://schemas.microsoft.com/office/powerpoint/2010/main" val="1297421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CEBA2D5-7B4A-88B8-4B34-4CC8CC062965}"/>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7507A8E3-0063-C5DF-396B-94E040F601E1}"/>
              </a:ext>
            </a:extLst>
          </p:cNvPr>
          <p:cNvSpPr>
            <a:spLocks noGrp="1"/>
          </p:cNvSpPr>
          <p:nvPr>
            <p:ph type="title"/>
          </p:nvPr>
        </p:nvSpPr>
        <p:spPr/>
        <p:txBody>
          <a:bodyPr/>
          <a:lstStyle/>
          <a:p>
            <a:r>
              <a:rPr lang="en-GB" dirty="0"/>
              <a:t>And if You are not Happy with the Outcome?</a:t>
            </a:r>
          </a:p>
        </p:txBody>
      </p:sp>
      <p:sp>
        <p:nvSpPr>
          <p:cNvPr id="4" name="Inhaltsplatzhalter 3">
            <a:extLst>
              <a:ext uri="{FF2B5EF4-FFF2-40B4-BE49-F238E27FC236}">
                <a16:creationId xmlns:a16="http://schemas.microsoft.com/office/drawing/2014/main" id="{504FB751-74EE-37C6-C7D9-789555622F05}"/>
              </a:ext>
            </a:extLst>
          </p:cNvPr>
          <p:cNvSpPr>
            <a:spLocks noGrp="1"/>
          </p:cNvSpPr>
          <p:nvPr>
            <p:ph idx="1"/>
          </p:nvPr>
        </p:nvSpPr>
        <p:spPr/>
        <p:txBody>
          <a:bodyPr>
            <a:normAutofit/>
          </a:bodyPr>
          <a:lstStyle/>
          <a:p>
            <a:pPr>
              <a:spcAft>
                <a:spcPts val="800"/>
              </a:spcAft>
            </a:pPr>
            <a:r>
              <a:rPr lang="en-GB" b="1" dirty="0"/>
              <a:t>1</a:t>
            </a:r>
            <a:r>
              <a:rPr lang="en-GB" b="1" baseline="30000" dirty="0"/>
              <a:t>st</a:t>
            </a:r>
            <a:r>
              <a:rPr lang="en-GB" b="1" dirty="0"/>
              <a:t> instance: Federal state government (most often environmental department)</a:t>
            </a:r>
          </a:p>
          <a:p>
            <a:pPr lvl="1">
              <a:spcAft>
                <a:spcPts val="800"/>
              </a:spcAft>
            </a:pPr>
            <a:r>
              <a:rPr lang="en-GB" b="1" dirty="0"/>
              <a:t>"Concentrated procedure</a:t>
            </a:r>
            <a:r>
              <a:rPr lang="en-GB" dirty="0"/>
              <a:t> = 1 licence application 👉  1 decision</a:t>
            </a:r>
          </a:p>
          <a:p>
            <a:pPr lvl="1">
              <a:spcAft>
                <a:spcPts val="800"/>
              </a:spcAft>
            </a:pPr>
            <a:r>
              <a:rPr lang="en-GB" dirty="0"/>
              <a:t>Except: </a:t>
            </a:r>
          </a:p>
          <a:p>
            <a:pPr lvl="2">
              <a:spcAft>
                <a:spcPts val="800"/>
              </a:spcAft>
            </a:pPr>
            <a:r>
              <a:rPr lang="en-GB" dirty="0"/>
              <a:t>High-capacity railway lines</a:t>
            </a:r>
          </a:p>
          <a:p>
            <a:pPr lvl="2">
              <a:spcAft>
                <a:spcPts val="800"/>
              </a:spcAft>
            </a:pPr>
            <a:r>
              <a:rPr lang="en-GB" dirty="0"/>
              <a:t>Motorways</a:t>
            </a:r>
          </a:p>
          <a:p>
            <a:pPr marL="609600" lvl="2" indent="0">
              <a:spcAft>
                <a:spcPts val="800"/>
              </a:spcAft>
              <a:buNone/>
            </a:pPr>
            <a:r>
              <a:rPr lang="en-GB" b="1" dirty="0"/>
              <a:t>👉 BMK: </a:t>
            </a:r>
            <a:r>
              <a:rPr lang="en-GB" b="0" i="0" dirty="0" err="1">
                <a:solidFill>
                  <a:srgbClr val="000000"/>
                </a:solidFill>
                <a:effectLst/>
                <a:latin typeface="Source Sans Pro" panose="020B0503030403020204" pitchFamily="34" charset="0"/>
              </a:rPr>
              <a:t>Bundesministerium</a:t>
            </a:r>
            <a:r>
              <a:rPr lang="en-GB" b="0" i="0" dirty="0">
                <a:solidFill>
                  <a:srgbClr val="000000"/>
                </a:solidFill>
                <a:effectLst/>
                <a:latin typeface="Source Sans Pro" panose="020B0503030403020204" pitchFamily="34" charset="0"/>
              </a:rPr>
              <a:t> für </a:t>
            </a:r>
            <a:r>
              <a:rPr lang="en-GB" b="0" i="0" dirty="0" err="1">
                <a:solidFill>
                  <a:srgbClr val="000000"/>
                </a:solidFill>
                <a:effectLst/>
                <a:latin typeface="Source Sans Pro" panose="020B0503030403020204" pitchFamily="34" charset="0"/>
              </a:rPr>
              <a:t>Klimaschutz</a:t>
            </a:r>
            <a:r>
              <a:rPr lang="en-GB" b="0" i="0" dirty="0">
                <a:solidFill>
                  <a:srgbClr val="000000"/>
                </a:solidFill>
                <a:effectLst/>
                <a:latin typeface="Source Sans Pro" panose="020B0503030403020204" pitchFamily="34" charset="0"/>
              </a:rPr>
              <a:t>, Umwelt, Energie, </a:t>
            </a:r>
            <a:r>
              <a:rPr lang="en-GB" b="0" i="0" dirty="0" err="1">
                <a:solidFill>
                  <a:srgbClr val="000000"/>
                </a:solidFill>
                <a:effectLst/>
                <a:latin typeface="Source Sans Pro" panose="020B0503030403020204" pitchFamily="34" charset="0"/>
              </a:rPr>
              <a:t>Mobilität</a:t>
            </a:r>
            <a:r>
              <a:rPr lang="en-GB" b="0" i="0" dirty="0">
                <a:solidFill>
                  <a:srgbClr val="000000"/>
                </a:solidFill>
                <a:effectLst/>
                <a:latin typeface="Source Sans Pro" panose="020B0503030403020204" pitchFamily="34" charset="0"/>
              </a:rPr>
              <a:t>, Innovation und Technologie</a:t>
            </a:r>
            <a:endParaRPr lang="en-GB" dirty="0"/>
          </a:p>
          <a:p>
            <a:pPr>
              <a:spcAft>
                <a:spcPts val="800"/>
              </a:spcAft>
            </a:pPr>
            <a:r>
              <a:rPr lang="en-GB" b="1" dirty="0"/>
              <a:t>2</a:t>
            </a:r>
            <a:r>
              <a:rPr lang="en-GB" b="1" baseline="30000" dirty="0"/>
              <a:t>nd </a:t>
            </a:r>
            <a:r>
              <a:rPr lang="en-GB" b="1" dirty="0"/>
              <a:t>instance:  </a:t>
            </a:r>
            <a:r>
              <a:rPr lang="en-GB" b="1" dirty="0" err="1"/>
              <a:t>Bundesveraltungsgericht</a:t>
            </a:r>
            <a:endParaRPr lang="en-GB" b="1" dirty="0"/>
          </a:p>
          <a:p>
            <a:pPr>
              <a:spcAft>
                <a:spcPts val="800"/>
              </a:spcAft>
            </a:pPr>
            <a:r>
              <a:rPr lang="en-GB" b="1" dirty="0"/>
              <a:t>(3</a:t>
            </a:r>
            <a:r>
              <a:rPr lang="en-GB" b="1" baseline="30000" dirty="0"/>
              <a:t>rd</a:t>
            </a:r>
            <a:r>
              <a:rPr lang="en-GB" b="1" dirty="0"/>
              <a:t> instance: </a:t>
            </a:r>
            <a:r>
              <a:rPr lang="en-GB" b="1" dirty="0" err="1"/>
              <a:t>Verfassungsgerichtshof</a:t>
            </a:r>
            <a:r>
              <a:rPr lang="en-GB" b="1" dirty="0"/>
              <a:t> or </a:t>
            </a:r>
            <a:r>
              <a:rPr lang="en-GB" b="1" dirty="0" err="1"/>
              <a:t>Verwaltungsgerichtshof</a:t>
            </a:r>
            <a:r>
              <a:rPr lang="en-GB" b="1" dirty="0"/>
              <a:t>)</a:t>
            </a:r>
          </a:p>
        </p:txBody>
      </p:sp>
      <p:sp>
        <p:nvSpPr>
          <p:cNvPr id="5" name="Datumsplatzhalter 4">
            <a:extLst>
              <a:ext uri="{FF2B5EF4-FFF2-40B4-BE49-F238E27FC236}">
                <a16:creationId xmlns:a16="http://schemas.microsoft.com/office/drawing/2014/main" id="{68B1CFFE-636B-98D6-9CB2-ED5572EEDEE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DCF022D-1DBA-23E3-A7EB-413891A77A2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21815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BC17879-A7DC-67BC-5806-65A020AAD1F4}"/>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CFC3F0B9-B207-989B-150A-3848E756AF4C}"/>
              </a:ext>
            </a:extLst>
          </p:cNvPr>
          <p:cNvSpPr>
            <a:spLocks noGrp="1"/>
          </p:cNvSpPr>
          <p:nvPr>
            <p:ph type="title"/>
          </p:nvPr>
        </p:nvSpPr>
        <p:spPr/>
        <p:txBody>
          <a:bodyPr/>
          <a:lstStyle/>
          <a:p>
            <a:r>
              <a:rPr lang="en-GB" dirty="0"/>
              <a:t>And if You are not Happy with the Outcome?</a:t>
            </a:r>
          </a:p>
        </p:txBody>
      </p:sp>
      <p:pic>
        <p:nvPicPr>
          <p:cNvPr id="8" name="Inhaltsplatzhalter 7">
            <a:extLst>
              <a:ext uri="{FF2B5EF4-FFF2-40B4-BE49-F238E27FC236}">
                <a16:creationId xmlns:a16="http://schemas.microsoft.com/office/drawing/2014/main" id="{0CCBFC49-66A8-458C-42A4-575A6FEF9B15}"/>
              </a:ext>
            </a:extLst>
          </p:cNvPr>
          <p:cNvPicPr>
            <a:picLocks noGrp="1" noChangeAspect="1"/>
          </p:cNvPicPr>
          <p:nvPr>
            <p:ph idx="1"/>
          </p:nvPr>
        </p:nvPicPr>
        <p:blipFill>
          <a:blip r:embed="rId2"/>
          <a:stretch>
            <a:fillRect/>
          </a:stretch>
        </p:blipFill>
        <p:spPr>
          <a:xfrm>
            <a:off x="2195135" y="1197000"/>
            <a:ext cx="7801730" cy="4967038"/>
          </a:xfrm>
        </p:spPr>
      </p:pic>
      <p:sp>
        <p:nvSpPr>
          <p:cNvPr id="5" name="Datumsplatzhalter 4">
            <a:extLst>
              <a:ext uri="{FF2B5EF4-FFF2-40B4-BE49-F238E27FC236}">
                <a16:creationId xmlns:a16="http://schemas.microsoft.com/office/drawing/2014/main" id="{CC274A88-7788-0116-30A9-107D42CD7AFE}"/>
              </a:ext>
            </a:extLst>
          </p:cNvPr>
          <p:cNvSpPr>
            <a:spLocks noGrp="1"/>
          </p:cNvSpPr>
          <p:nvPr>
            <p:ph type="dt" sz="half" idx="10"/>
          </p:nvPr>
        </p:nvSpPr>
        <p:spPr/>
        <p:txBody>
          <a:bodyPr/>
          <a:lstStyle/>
          <a:p>
            <a:r>
              <a:rPr lang="en-GB" dirty="0"/>
              <a:t>(BMK, 2024:57)</a:t>
            </a:r>
          </a:p>
        </p:txBody>
      </p:sp>
      <p:sp>
        <p:nvSpPr>
          <p:cNvPr id="6" name="Fußzeilenplatzhalter 5">
            <a:extLst>
              <a:ext uri="{FF2B5EF4-FFF2-40B4-BE49-F238E27FC236}">
                <a16:creationId xmlns:a16="http://schemas.microsoft.com/office/drawing/2014/main" id="{C02E154C-DAC7-B263-8C4F-491D91D8D804}"/>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338447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85AB6-8487-E6D8-0F57-F1FE2EFD1FA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4C3B47D-EF32-F09A-4543-B22571CE72E7}"/>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DB22A925-054F-E9D6-3AC0-55D313A79873}"/>
              </a:ext>
            </a:extLst>
          </p:cNvPr>
          <p:cNvSpPr>
            <a:spLocks noGrp="1"/>
          </p:cNvSpPr>
          <p:nvPr>
            <p:ph type="title"/>
          </p:nvPr>
        </p:nvSpPr>
        <p:spPr/>
        <p:txBody>
          <a:bodyPr/>
          <a:lstStyle/>
          <a:p>
            <a:r>
              <a:rPr lang="en-GB" dirty="0"/>
              <a:t>A Selection of Tools:</a:t>
            </a:r>
          </a:p>
        </p:txBody>
      </p:sp>
      <p:graphicFrame>
        <p:nvGraphicFramePr>
          <p:cNvPr id="7" name="Inhaltsplatzhalter 6">
            <a:extLst>
              <a:ext uri="{FF2B5EF4-FFF2-40B4-BE49-F238E27FC236}">
                <a16:creationId xmlns:a16="http://schemas.microsoft.com/office/drawing/2014/main" id="{517EB380-2763-5749-A90F-E1F4CF23EB79}"/>
              </a:ext>
            </a:extLst>
          </p:cNvPr>
          <p:cNvGraphicFramePr>
            <a:graphicFrameLocks noGrp="1"/>
          </p:cNvGraphicFramePr>
          <p:nvPr>
            <p:ph idx="1"/>
          </p:nvPr>
        </p:nvGraphicFramePr>
        <p:xfrm>
          <a:off x="696000" y="1029848"/>
          <a:ext cx="8928100" cy="5351152"/>
        </p:xfrm>
        <a:graphic>
          <a:graphicData uri="http://schemas.openxmlformats.org/drawingml/2006/table">
            <a:tbl>
              <a:tblPr firstRow="1" bandRow="1">
                <a:tableStyleId>{5C22544A-7EE6-4342-B048-85BDC9FD1C3A}</a:tableStyleId>
              </a:tblPr>
              <a:tblGrid>
                <a:gridCol w="1656675">
                  <a:extLst>
                    <a:ext uri="{9D8B030D-6E8A-4147-A177-3AD203B41FA5}">
                      <a16:colId xmlns:a16="http://schemas.microsoft.com/office/drawing/2014/main" val="1260584619"/>
                    </a:ext>
                  </a:extLst>
                </a:gridCol>
                <a:gridCol w="1728000">
                  <a:extLst>
                    <a:ext uri="{9D8B030D-6E8A-4147-A177-3AD203B41FA5}">
                      <a16:colId xmlns:a16="http://schemas.microsoft.com/office/drawing/2014/main" val="680858055"/>
                    </a:ext>
                  </a:extLst>
                </a:gridCol>
                <a:gridCol w="3096000">
                  <a:extLst>
                    <a:ext uri="{9D8B030D-6E8A-4147-A177-3AD203B41FA5}">
                      <a16:colId xmlns:a16="http://schemas.microsoft.com/office/drawing/2014/main" val="1837384622"/>
                    </a:ext>
                  </a:extLst>
                </a:gridCol>
                <a:gridCol w="2447425">
                  <a:extLst>
                    <a:ext uri="{9D8B030D-6E8A-4147-A177-3AD203B41FA5}">
                      <a16:colId xmlns:a16="http://schemas.microsoft.com/office/drawing/2014/main" val="3066581058"/>
                    </a:ext>
                  </a:extLst>
                </a:gridCol>
              </a:tblGrid>
              <a:tr h="526736">
                <a:tc>
                  <a:txBody>
                    <a:bodyPr/>
                    <a:lstStyle/>
                    <a:p>
                      <a:endParaRPr lang="en-GB" sz="2400" dirty="0"/>
                    </a:p>
                  </a:txBody>
                  <a:tcPr>
                    <a:solidFill>
                      <a:schemeClr val="bg1"/>
                    </a:solidFill>
                  </a:tcPr>
                </a:tc>
                <a:tc gridSpan="3">
                  <a:txBody>
                    <a:bodyPr/>
                    <a:lstStyle/>
                    <a:p>
                      <a:pPr algn="ctr"/>
                      <a:r>
                        <a:rPr lang="en-GB" sz="2400" dirty="0"/>
                        <a:t>Focus on …</a:t>
                      </a:r>
                    </a:p>
                  </a:txBody>
                  <a:tcPr anchor="ctr"/>
                </a:tc>
                <a:tc hMerge="1">
                  <a:txBody>
                    <a:bodyPr/>
                    <a:lstStyle/>
                    <a:p>
                      <a:pPr algn="ctr"/>
                      <a:endParaRPr lang="en-GB" sz="2400" dirty="0"/>
                    </a:p>
                  </a:txBody>
                  <a:tcPr anchor="ctr"/>
                </a:tc>
                <a:tc hMerge="1">
                  <a:txBody>
                    <a:bodyPr/>
                    <a:lstStyle/>
                    <a:p>
                      <a:pPr algn="ctr"/>
                      <a:endParaRPr lang="en-GB" sz="2400" dirty="0"/>
                    </a:p>
                  </a:txBody>
                  <a:tcPr anchor="ctr"/>
                </a:tc>
                <a:extLst>
                  <a:ext uri="{0D108BD9-81ED-4DB2-BD59-A6C34878D82A}">
                    <a16:rowId xmlns:a16="http://schemas.microsoft.com/office/drawing/2014/main" val="628977917"/>
                  </a:ext>
                </a:extLst>
              </a:tr>
              <a:tr h="526736">
                <a:tc>
                  <a:txBody>
                    <a:bodyPr/>
                    <a:lstStyle/>
                    <a:p>
                      <a:endParaRPr lang="en-GB" sz="2400" dirty="0"/>
                    </a:p>
                  </a:txBody>
                  <a:tcPr>
                    <a:solidFill>
                      <a:schemeClr val="bg1"/>
                    </a:solidFill>
                  </a:tcPr>
                </a:tc>
                <a:tc>
                  <a:txBody>
                    <a:bodyPr/>
                    <a:lstStyle/>
                    <a:p>
                      <a:pPr algn="ctr"/>
                      <a:r>
                        <a:rPr lang="en-GB" sz="2400" b="1" dirty="0">
                          <a:solidFill>
                            <a:schemeClr val="bg1"/>
                          </a:solidFill>
                        </a:rPr>
                        <a:t>Substance</a:t>
                      </a:r>
                    </a:p>
                  </a:txBody>
                  <a:tcPr anchor="ctr">
                    <a:solidFill>
                      <a:srgbClr val="768692"/>
                    </a:solidFill>
                  </a:tcPr>
                </a:tc>
                <a:tc>
                  <a:txBody>
                    <a:bodyPr/>
                    <a:lstStyle/>
                    <a:p>
                      <a:pPr algn="ctr"/>
                      <a:endParaRPr lang="en-GB" sz="2400" b="1" dirty="0">
                        <a:solidFill>
                          <a:schemeClr val="bg1"/>
                        </a:solidFill>
                      </a:endParaRPr>
                    </a:p>
                  </a:txBody>
                  <a:tcPr anchor="ctr">
                    <a:solidFill>
                      <a:srgbClr val="768692"/>
                    </a:solidFill>
                  </a:tcPr>
                </a:tc>
                <a:tc>
                  <a:txBody>
                    <a:bodyPr/>
                    <a:lstStyle/>
                    <a:p>
                      <a:pPr algn="ctr"/>
                      <a:r>
                        <a:rPr lang="en-GB" sz="2400" b="1" dirty="0">
                          <a:solidFill>
                            <a:schemeClr val="bg1"/>
                          </a:solidFill>
                        </a:rPr>
                        <a:t>Procedure</a:t>
                      </a:r>
                    </a:p>
                  </a:txBody>
                  <a:tcPr anchor="ctr">
                    <a:solidFill>
                      <a:srgbClr val="768692"/>
                    </a:solidFill>
                  </a:tcPr>
                </a:tc>
                <a:extLst>
                  <a:ext uri="{0D108BD9-81ED-4DB2-BD59-A6C34878D82A}">
                    <a16:rowId xmlns:a16="http://schemas.microsoft.com/office/drawing/2014/main" val="1500672496"/>
                  </a:ext>
                </a:extLst>
              </a:tr>
              <a:tr h="1805888">
                <a:tc>
                  <a:txBody>
                    <a:bodyPr/>
                    <a:lstStyle/>
                    <a:p>
                      <a:r>
                        <a:rPr lang="en-GB" sz="2400" b="1" dirty="0">
                          <a:solidFill>
                            <a:schemeClr val="bg1"/>
                          </a:solidFill>
                        </a:rPr>
                        <a:t>Voluntary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4150901256"/>
                  </a:ext>
                </a:extLst>
              </a:tr>
              <a:tr h="2266753">
                <a:tc>
                  <a:txBody>
                    <a:bodyPr/>
                    <a:lstStyle/>
                    <a:p>
                      <a:r>
                        <a:rPr lang="en-GB" sz="2400" b="1" dirty="0">
                          <a:solidFill>
                            <a:schemeClr val="bg1"/>
                          </a:solidFill>
                        </a:rPr>
                        <a:t>Mandatory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br>
                        <a:rPr lang="en-GB" sz="2400" dirty="0"/>
                      </a:br>
                      <a:endParaRPr lang="en-GB" sz="6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984159702"/>
                  </a:ext>
                </a:extLst>
              </a:tr>
            </a:tbl>
          </a:graphicData>
        </a:graphic>
      </p:graphicFrame>
      <p:sp>
        <p:nvSpPr>
          <p:cNvPr id="5" name="Datumsplatzhalter 4">
            <a:extLst>
              <a:ext uri="{FF2B5EF4-FFF2-40B4-BE49-F238E27FC236}">
                <a16:creationId xmlns:a16="http://schemas.microsoft.com/office/drawing/2014/main" id="{05F2D9F4-6DEF-ACE4-4E03-005E4DC799C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2AA72F4-8B88-64CD-F86C-C6CC6ACFA16C}"/>
              </a:ext>
            </a:extLst>
          </p:cNvPr>
          <p:cNvSpPr>
            <a:spLocks noGrp="1"/>
          </p:cNvSpPr>
          <p:nvPr>
            <p:ph type="ftr" sz="quarter" idx="11"/>
          </p:nvPr>
        </p:nvSpPr>
        <p:spPr/>
        <p:txBody>
          <a:bodyPr/>
          <a:lstStyle/>
          <a:p>
            <a:r>
              <a:rPr lang="en-GB" dirty="0"/>
              <a:t>KMH / SEM</a:t>
            </a:r>
          </a:p>
        </p:txBody>
      </p:sp>
      <p:sp>
        <p:nvSpPr>
          <p:cNvPr id="4" name="Rechteck: abgerundete Ecken 3">
            <a:extLst>
              <a:ext uri="{FF2B5EF4-FFF2-40B4-BE49-F238E27FC236}">
                <a16:creationId xmlns:a16="http://schemas.microsoft.com/office/drawing/2014/main" id="{71F3D31B-9DEB-B1ED-9D6B-40D28247DD7C}"/>
              </a:ext>
            </a:extLst>
          </p:cNvPr>
          <p:cNvSpPr/>
          <p:nvPr/>
        </p:nvSpPr>
        <p:spPr>
          <a:xfrm>
            <a:off x="7632675" y="5300184"/>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 Impact Assessment (EIA)</a:t>
            </a:r>
          </a:p>
        </p:txBody>
      </p:sp>
      <p:sp>
        <p:nvSpPr>
          <p:cNvPr id="8" name="Rechteck: abgerundete Ecken 7">
            <a:extLst>
              <a:ext uri="{FF2B5EF4-FFF2-40B4-BE49-F238E27FC236}">
                <a16:creationId xmlns:a16="http://schemas.microsoft.com/office/drawing/2014/main" id="{F62480D0-D7CE-E4FA-60EC-160C39143E5E}"/>
              </a:ext>
            </a:extLst>
          </p:cNvPr>
          <p:cNvSpPr/>
          <p:nvPr/>
        </p:nvSpPr>
        <p:spPr>
          <a:xfrm>
            <a:off x="8230361" y="3716184"/>
            <a:ext cx="1105639"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ISO 14001 EMAS</a:t>
            </a:r>
          </a:p>
        </p:txBody>
      </p:sp>
      <p:sp>
        <p:nvSpPr>
          <p:cNvPr id="9" name="Rechteck: abgerundete Ecken 8">
            <a:extLst>
              <a:ext uri="{FF2B5EF4-FFF2-40B4-BE49-F238E27FC236}">
                <a16:creationId xmlns:a16="http://schemas.microsoft.com/office/drawing/2014/main" id="{484013BF-8850-26CA-B599-8B56C6801B0D}"/>
              </a:ext>
            </a:extLst>
          </p:cNvPr>
          <p:cNvSpPr/>
          <p:nvPr/>
        </p:nvSpPr>
        <p:spPr>
          <a:xfrm>
            <a:off x="7609268" y="2476259"/>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Life Cycle Assessment</a:t>
            </a:r>
          </a:p>
        </p:txBody>
      </p:sp>
      <p:sp>
        <p:nvSpPr>
          <p:cNvPr id="10" name="Rechteck: abgerundete Ecken 9">
            <a:extLst>
              <a:ext uri="{FF2B5EF4-FFF2-40B4-BE49-F238E27FC236}">
                <a16:creationId xmlns:a16="http://schemas.microsoft.com/office/drawing/2014/main" id="{B0E61B1A-99BB-AB98-2E88-18E37157A0DD}"/>
              </a:ext>
            </a:extLst>
          </p:cNvPr>
          <p:cNvSpPr/>
          <p:nvPr/>
        </p:nvSpPr>
        <p:spPr>
          <a:xfrm>
            <a:off x="5681873" y="2622024"/>
            <a:ext cx="1402834" cy="319786"/>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B-Corp</a:t>
            </a:r>
          </a:p>
        </p:txBody>
      </p:sp>
      <p:sp>
        <p:nvSpPr>
          <p:cNvPr id="11" name="Rechteck: abgerundete Ecken 10">
            <a:extLst>
              <a:ext uri="{FF2B5EF4-FFF2-40B4-BE49-F238E27FC236}">
                <a16:creationId xmlns:a16="http://schemas.microsoft.com/office/drawing/2014/main" id="{24310AF3-173D-3823-C3F5-68F0D2E6369C}"/>
              </a:ext>
            </a:extLst>
          </p:cNvPr>
          <p:cNvSpPr/>
          <p:nvPr/>
        </p:nvSpPr>
        <p:spPr>
          <a:xfrm>
            <a:off x="4162091" y="2161208"/>
            <a:ext cx="1402834" cy="35977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Carbon Neutral</a:t>
            </a:r>
          </a:p>
        </p:txBody>
      </p:sp>
      <p:sp>
        <p:nvSpPr>
          <p:cNvPr id="12" name="Rechteck: abgerundete Ecken 11">
            <a:extLst>
              <a:ext uri="{FF2B5EF4-FFF2-40B4-BE49-F238E27FC236}">
                <a16:creationId xmlns:a16="http://schemas.microsoft.com/office/drawing/2014/main" id="{E46A5696-D9B1-3B72-EDAE-AD30AB0CB7C7}"/>
              </a:ext>
            </a:extLst>
          </p:cNvPr>
          <p:cNvSpPr/>
          <p:nvPr/>
        </p:nvSpPr>
        <p:spPr>
          <a:xfrm>
            <a:off x="5681873" y="2167611"/>
            <a:ext cx="1402834" cy="35231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Cradle to Cradle</a:t>
            </a:r>
          </a:p>
        </p:txBody>
      </p:sp>
      <p:sp>
        <p:nvSpPr>
          <p:cNvPr id="13" name="Rechteck: abgerundete Ecken 12">
            <a:extLst>
              <a:ext uri="{FF2B5EF4-FFF2-40B4-BE49-F238E27FC236}">
                <a16:creationId xmlns:a16="http://schemas.microsoft.com/office/drawing/2014/main" id="{B7C8BA32-7619-074D-5C8A-BAD03AD7071E}"/>
              </a:ext>
            </a:extLst>
          </p:cNvPr>
          <p:cNvSpPr/>
          <p:nvPr/>
        </p:nvSpPr>
        <p:spPr>
          <a:xfrm>
            <a:off x="4613690" y="5688901"/>
            <a:ext cx="2122834" cy="432307"/>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100" dirty="0"/>
              <a:t>Nat. regulations on </a:t>
            </a:r>
            <a:br>
              <a:rPr lang="en-GB" sz="1100" dirty="0"/>
            </a:br>
            <a:r>
              <a:rPr lang="en-GB" sz="1100" dirty="0"/>
              <a:t>air, waste, water &amp; soil</a:t>
            </a:r>
          </a:p>
        </p:txBody>
      </p:sp>
      <p:sp>
        <p:nvSpPr>
          <p:cNvPr id="14" name="Rechteck: abgerundete Ecken 13">
            <a:extLst>
              <a:ext uri="{FF2B5EF4-FFF2-40B4-BE49-F238E27FC236}">
                <a16:creationId xmlns:a16="http://schemas.microsoft.com/office/drawing/2014/main" id="{05E4586A-D578-3FF7-75C1-2F83982F0339}"/>
              </a:ext>
            </a:extLst>
          </p:cNvPr>
          <p:cNvSpPr/>
          <p:nvPr/>
        </p:nvSpPr>
        <p:spPr>
          <a:xfrm>
            <a:off x="6992570" y="3848541"/>
            <a:ext cx="1105639"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EU CSRD</a:t>
            </a:r>
          </a:p>
        </p:txBody>
      </p:sp>
      <p:sp>
        <p:nvSpPr>
          <p:cNvPr id="15" name="Rechteck: abgerundete Ecken 14">
            <a:extLst>
              <a:ext uri="{FF2B5EF4-FFF2-40B4-BE49-F238E27FC236}">
                <a16:creationId xmlns:a16="http://schemas.microsoft.com/office/drawing/2014/main" id="{CFE43666-B7A4-3F2C-E2AD-7C3CDBE261F7}"/>
              </a:ext>
            </a:extLst>
          </p:cNvPr>
          <p:cNvSpPr/>
          <p:nvPr/>
        </p:nvSpPr>
        <p:spPr>
          <a:xfrm>
            <a:off x="4510784" y="4289168"/>
            <a:ext cx="2275915"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Industrial Emissions Directive (IED)</a:t>
            </a:r>
          </a:p>
        </p:txBody>
      </p:sp>
      <p:sp>
        <p:nvSpPr>
          <p:cNvPr id="16" name="Rechteck: abgerundete Ecken 15">
            <a:extLst>
              <a:ext uri="{FF2B5EF4-FFF2-40B4-BE49-F238E27FC236}">
                <a16:creationId xmlns:a16="http://schemas.microsoft.com/office/drawing/2014/main" id="{45195ACE-F99F-1BF9-A936-F8DEE44FA5A6}"/>
              </a:ext>
            </a:extLst>
          </p:cNvPr>
          <p:cNvSpPr/>
          <p:nvPr/>
        </p:nvSpPr>
        <p:spPr>
          <a:xfrm>
            <a:off x="4245908" y="4976261"/>
            <a:ext cx="1402834" cy="39473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Emissions Trading System (ETS)</a:t>
            </a:r>
          </a:p>
        </p:txBody>
      </p:sp>
      <p:sp>
        <p:nvSpPr>
          <p:cNvPr id="17" name="Rechteck: abgerundete Ecken 16">
            <a:extLst>
              <a:ext uri="{FF2B5EF4-FFF2-40B4-BE49-F238E27FC236}">
                <a16:creationId xmlns:a16="http://schemas.microsoft.com/office/drawing/2014/main" id="{DE1B9250-130E-CB32-0383-885AEF28E0E0}"/>
              </a:ext>
            </a:extLst>
          </p:cNvPr>
          <p:cNvSpPr/>
          <p:nvPr/>
        </p:nvSpPr>
        <p:spPr>
          <a:xfrm>
            <a:off x="6985060" y="4436391"/>
            <a:ext cx="2350940" cy="460817"/>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200" dirty="0"/>
              <a:t>EU Corporate Sustainability Due Diligence Directive (CSDDD)</a:t>
            </a:r>
          </a:p>
        </p:txBody>
      </p:sp>
      <p:sp>
        <p:nvSpPr>
          <p:cNvPr id="18" name="Rechteck: abgerundete Ecken 17">
            <a:extLst>
              <a:ext uri="{FF2B5EF4-FFF2-40B4-BE49-F238E27FC236}">
                <a16:creationId xmlns:a16="http://schemas.microsoft.com/office/drawing/2014/main" id="{5F742242-CC25-3726-0125-D34C7F4C4565}"/>
              </a:ext>
            </a:extLst>
          </p:cNvPr>
          <p:cNvSpPr/>
          <p:nvPr/>
        </p:nvSpPr>
        <p:spPr>
          <a:xfrm>
            <a:off x="2474522" y="2572976"/>
            <a:ext cx="1488000" cy="605024"/>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Further CSR </a:t>
            </a:r>
            <a:r>
              <a:rPr lang="en-GB" sz="1400" dirty="0" err="1"/>
              <a:t>activites</a:t>
            </a:r>
            <a:endParaRPr lang="en-GB" sz="1400" dirty="0"/>
          </a:p>
        </p:txBody>
      </p:sp>
      <p:sp>
        <p:nvSpPr>
          <p:cNvPr id="19" name="Rechteck: abgerundete Ecken 18">
            <a:extLst>
              <a:ext uri="{FF2B5EF4-FFF2-40B4-BE49-F238E27FC236}">
                <a16:creationId xmlns:a16="http://schemas.microsoft.com/office/drawing/2014/main" id="{DFB4B204-CBBB-F223-1FB4-4406EA9F5BD6}"/>
              </a:ext>
            </a:extLst>
          </p:cNvPr>
          <p:cNvSpPr/>
          <p:nvPr/>
        </p:nvSpPr>
        <p:spPr>
          <a:xfrm>
            <a:off x="4160792" y="2622024"/>
            <a:ext cx="1402834" cy="31978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err="1"/>
              <a:t>Österr</a:t>
            </a:r>
            <a:r>
              <a:rPr lang="en-GB" sz="1000" dirty="0"/>
              <a:t>. </a:t>
            </a:r>
            <a:r>
              <a:rPr lang="en-GB" sz="1000" dirty="0" err="1"/>
              <a:t>Umweltzeichen</a:t>
            </a:r>
            <a:endParaRPr lang="en-GB" sz="1000" dirty="0"/>
          </a:p>
        </p:txBody>
      </p:sp>
      <p:sp>
        <p:nvSpPr>
          <p:cNvPr id="20" name="Rechteck: abgerundete Ecken 19">
            <a:extLst>
              <a:ext uri="{FF2B5EF4-FFF2-40B4-BE49-F238E27FC236}">
                <a16:creationId xmlns:a16="http://schemas.microsoft.com/office/drawing/2014/main" id="{95A4BA0C-BFED-90A0-D8C3-3B4A411D8104}"/>
              </a:ext>
            </a:extLst>
          </p:cNvPr>
          <p:cNvSpPr/>
          <p:nvPr/>
        </p:nvSpPr>
        <p:spPr>
          <a:xfrm>
            <a:off x="5798769" y="4969208"/>
            <a:ext cx="1167772" cy="401789"/>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Green Claims Directive</a:t>
            </a:r>
          </a:p>
        </p:txBody>
      </p:sp>
      <p:sp>
        <p:nvSpPr>
          <p:cNvPr id="21" name="Rechteck: abgerundete Ecken 20">
            <a:extLst>
              <a:ext uri="{FF2B5EF4-FFF2-40B4-BE49-F238E27FC236}">
                <a16:creationId xmlns:a16="http://schemas.microsoft.com/office/drawing/2014/main" id="{66CDD8FD-06E0-2AAF-3D12-F9D70F1FCE79}"/>
              </a:ext>
            </a:extLst>
          </p:cNvPr>
          <p:cNvSpPr/>
          <p:nvPr/>
        </p:nvSpPr>
        <p:spPr>
          <a:xfrm>
            <a:off x="10108408" y="3538000"/>
            <a:ext cx="519392" cy="279208"/>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2" name="Rechteck: abgerundete Ecken 21">
            <a:extLst>
              <a:ext uri="{FF2B5EF4-FFF2-40B4-BE49-F238E27FC236}">
                <a16:creationId xmlns:a16="http://schemas.microsoft.com/office/drawing/2014/main" id="{676BCACB-5428-C695-2662-21C933E66D74}"/>
              </a:ext>
            </a:extLst>
          </p:cNvPr>
          <p:cNvSpPr/>
          <p:nvPr/>
        </p:nvSpPr>
        <p:spPr>
          <a:xfrm>
            <a:off x="10108407" y="4037604"/>
            <a:ext cx="519392" cy="279208"/>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3" name="Rechteck: abgerundete Ecken 22">
            <a:extLst>
              <a:ext uri="{FF2B5EF4-FFF2-40B4-BE49-F238E27FC236}">
                <a16:creationId xmlns:a16="http://schemas.microsoft.com/office/drawing/2014/main" id="{1E7E2F19-99CA-7ACE-7ED2-76C99F325978}"/>
              </a:ext>
            </a:extLst>
          </p:cNvPr>
          <p:cNvSpPr/>
          <p:nvPr/>
        </p:nvSpPr>
        <p:spPr>
          <a:xfrm>
            <a:off x="4162061" y="3042852"/>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ESG reporting: GRI, SASB, ISSB etc.</a:t>
            </a:r>
          </a:p>
        </p:txBody>
      </p:sp>
      <p:sp>
        <p:nvSpPr>
          <p:cNvPr id="24" name="Rechteck: abgerundete Ecken 23">
            <a:extLst>
              <a:ext uri="{FF2B5EF4-FFF2-40B4-BE49-F238E27FC236}">
                <a16:creationId xmlns:a16="http://schemas.microsoft.com/office/drawing/2014/main" id="{66956715-2D1F-AE92-E3A5-B19FE33933AA}"/>
              </a:ext>
            </a:extLst>
          </p:cNvPr>
          <p:cNvSpPr/>
          <p:nvPr/>
        </p:nvSpPr>
        <p:spPr>
          <a:xfrm>
            <a:off x="5681873" y="3042852"/>
            <a:ext cx="1401565" cy="336173"/>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Climate-focused reporting: TCFD &amp; CDP</a:t>
            </a:r>
          </a:p>
        </p:txBody>
      </p:sp>
      <p:sp>
        <p:nvSpPr>
          <p:cNvPr id="25" name="Textfeld 24">
            <a:extLst>
              <a:ext uri="{FF2B5EF4-FFF2-40B4-BE49-F238E27FC236}">
                <a16:creationId xmlns:a16="http://schemas.microsoft.com/office/drawing/2014/main" id="{15646ECB-E077-A5C5-3F47-DF42BB8783DE}"/>
              </a:ext>
            </a:extLst>
          </p:cNvPr>
          <p:cNvSpPr txBox="1"/>
          <p:nvPr/>
        </p:nvSpPr>
        <p:spPr>
          <a:xfrm>
            <a:off x="10776000" y="3418967"/>
            <a:ext cx="1224000" cy="974241"/>
          </a:xfrm>
          <a:prstGeom prst="rect">
            <a:avLst/>
          </a:prstGeom>
          <a:noFill/>
        </p:spPr>
        <p:txBody>
          <a:bodyPr wrap="square" lIns="0" tIns="0" rIns="0" bIns="0" rtlCol="0">
            <a:spAutoFit/>
          </a:bodyPr>
          <a:lstStyle/>
          <a:p>
            <a:pPr algn="l">
              <a:lnSpc>
                <a:spcPct val="120000"/>
              </a:lnSpc>
              <a:spcBef>
                <a:spcPts val="800"/>
              </a:spcBef>
            </a:pPr>
            <a:r>
              <a:rPr lang="en-GB" sz="1200" dirty="0"/>
              <a:t>Environmental Management</a:t>
            </a:r>
          </a:p>
          <a:p>
            <a:pPr algn="l">
              <a:lnSpc>
                <a:spcPct val="120000"/>
              </a:lnSpc>
              <a:spcBef>
                <a:spcPts val="800"/>
              </a:spcBef>
            </a:pPr>
            <a:r>
              <a:rPr lang="en-GB" sz="1200" dirty="0"/>
              <a:t>Sustainability Management</a:t>
            </a:r>
          </a:p>
        </p:txBody>
      </p:sp>
      <p:sp>
        <p:nvSpPr>
          <p:cNvPr id="26" name="Rechteck: abgerundete Ecken 25">
            <a:extLst>
              <a:ext uri="{FF2B5EF4-FFF2-40B4-BE49-F238E27FC236}">
                <a16:creationId xmlns:a16="http://schemas.microsoft.com/office/drawing/2014/main" id="{627D1809-840E-AE11-ABAC-700A30D7C747}"/>
              </a:ext>
            </a:extLst>
          </p:cNvPr>
          <p:cNvSpPr/>
          <p:nvPr/>
        </p:nvSpPr>
        <p:spPr>
          <a:xfrm>
            <a:off x="4162061" y="3480068"/>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Social-focused standards: SA8000</a:t>
            </a:r>
          </a:p>
        </p:txBody>
      </p:sp>
      <p:sp>
        <p:nvSpPr>
          <p:cNvPr id="27" name="Rechteck: abgerundete Ecken 26">
            <a:extLst>
              <a:ext uri="{FF2B5EF4-FFF2-40B4-BE49-F238E27FC236}">
                <a16:creationId xmlns:a16="http://schemas.microsoft.com/office/drawing/2014/main" id="{2EB10574-B63B-71F3-8AD2-2619DEB7C442}"/>
              </a:ext>
            </a:extLst>
          </p:cNvPr>
          <p:cNvSpPr/>
          <p:nvPr/>
        </p:nvSpPr>
        <p:spPr>
          <a:xfrm>
            <a:off x="5686958" y="3480067"/>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800" dirty="0"/>
              <a:t>Sector-specific standards: </a:t>
            </a:r>
            <a:br>
              <a:rPr lang="en-GB" sz="800" dirty="0"/>
            </a:br>
            <a:r>
              <a:rPr lang="en-GB" sz="500" dirty="0"/>
              <a:t>OECD Due Diligence Minerals</a:t>
            </a:r>
            <a:endParaRPr lang="en-GB" sz="800" dirty="0"/>
          </a:p>
        </p:txBody>
      </p:sp>
      <p:pic>
        <p:nvPicPr>
          <p:cNvPr id="28" name="Grafik 27" descr="Lupe mit einfarbiger Füllung">
            <a:extLst>
              <a:ext uri="{FF2B5EF4-FFF2-40B4-BE49-F238E27FC236}">
                <a16:creationId xmlns:a16="http://schemas.microsoft.com/office/drawing/2014/main" id="{3F5A4D36-01BA-00B1-A384-4492D92EC9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5141" y="4478158"/>
            <a:ext cx="3622437" cy="3622437"/>
          </a:xfrm>
          <a:prstGeom prst="rect">
            <a:avLst/>
          </a:prstGeom>
          <a:effectLst>
            <a:glow rad="279400">
              <a:schemeClr val="bg1">
                <a:alpha val="68000"/>
              </a:schemeClr>
            </a:glow>
          </a:effectLst>
        </p:spPr>
      </p:pic>
    </p:spTree>
    <p:extLst>
      <p:ext uri="{BB962C8B-B14F-4D97-AF65-F5344CB8AC3E}">
        <p14:creationId xmlns:p14="http://schemas.microsoft.com/office/powerpoint/2010/main" val="139870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B3808-6C37-07BC-C2F9-E76BDB31F8B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3FE17CC-C6DD-E4F3-B9C1-A1D844C8189A}"/>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58BE4910-51AF-988F-15DA-6E945D437BDC}"/>
              </a:ext>
            </a:extLst>
          </p:cNvPr>
          <p:cNvSpPr>
            <a:spLocks noGrp="1"/>
          </p:cNvSpPr>
          <p:nvPr>
            <p:ph type="title"/>
          </p:nvPr>
        </p:nvSpPr>
        <p:spPr/>
        <p:txBody>
          <a:bodyPr/>
          <a:lstStyle/>
          <a:p>
            <a:r>
              <a:rPr lang="en-GB" dirty="0"/>
              <a:t>So …</a:t>
            </a:r>
          </a:p>
        </p:txBody>
      </p:sp>
      <p:sp>
        <p:nvSpPr>
          <p:cNvPr id="4" name="Inhaltsplatzhalter 3">
            <a:extLst>
              <a:ext uri="{FF2B5EF4-FFF2-40B4-BE49-F238E27FC236}">
                <a16:creationId xmlns:a16="http://schemas.microsoft.com/office/drawing/2014/main" id="{368051FB-BDB2-3D14-426A-DD289B5F7BD2}"/>
              </a:ext>
            </a:extLst>
          </p:cNvPr>
          <p:cNvSpPr>
            <a:spLocks noGrp="1"/>
          </p:cNvSpPr>
          <p:nvPr>
            <p:ph idx="1"/>
          </p:nvPr>
        </p:nvSpPr>
        <p:spPr>
          <a:xfrm>
            <a:off x="335325" y="5251157"/>
            <a:ext cx="10800675" cy="1223264"/>
          </a:xfrm>
        </p:spPr>
        <p:txBody>
          <a:bodyPr>
            <a:normAutofit/>
          </a:bodyPr>
          <a:lstStyle/>
          <a:p>
            <a:pPr marL="0" indent="0" algn="ctr">
              <a:spcAft>
                <a:spcPts val="400"/>
              </a:spcAft>
              <a:buNone/>
            </a:pPr>
            <a:r>
              <a:rPr lang="en-GB" sz="3600" b="1" dirty="0"/>
              <a:t>👉 give me the tools &amp; we manage it!</a:t>
            </a:r>
          </a:p>
        </p:txBody>
      </p:sp>
      <p:sp>
        <p:nvSpPr>
          <p:cNvPr id="5" name="Datumsplatzhalter 4">
            <a:extLst>
              <a:ext uri="{FF2B5EF4-FFF2-40B4-BE49-F238E27FC236}">
                <a16:creationId xmlns:a16="http://schemas.microsoft.com/office/drawing/2014/main" id="{FC92DE18-1131-C0F7-4D09-E24614049E5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469D5A5-1E25-E261-7DD7-9CC78422F347}"/>
              </a:ext>
            </a:extLst>
          </p:cNvPr>
          <p:cNvSpPr>
            <a:spLocks noGrp="1"/>
          </p:cNvSpPr>
          <p:nvPr>
            <p:ph type="ftr" sz="quarter" idx="11"/>
          </p:nvPr>
        </p:nvSpPr>
        <p:spPr/>
        <p:txBody>
          <a:bodyPr/>
          <a:lstStyle/>
          <a:p>
            <a:r>
              <a:rPr lang="en-GB" dirty="0"/>
              <a:t>KMH / SEM</a:t>
            </a:r>
          </a:p>
        </p:txBody>
      </p:sp>
      <p:pic>
        <p:nvPicPr>
          <p:cNvPr id="11" name="Grafik 10" descr="Ein Bild, das Sport, Person, körperliche Fitness, Muskel enthält.&#10;&#10;KI-generierte Inhalte können fehlerhaft sein.">
            <a:extLst>
              <a:ext uri="{FF2B5EF4-FFF2-40B4-BE49-F238E27FC236}">
                <a16:creationId xmlns:a16="http://schemas.microsoft.com/office/drawing/2014/main" id="{CB39F5AD-2F7D-9375-3E47-00A3E7455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99" y="1202094"/>
            <a:ext cx="6480002" cy="42679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125038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3DB34-170C-AC92-6483-178D049A667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F9FC26FD-ADC6-6D07-BB23-36A100BE47E6}"/>
              </a:ext>
            </a:extLst>
          </p:cNvPr>
          <p:cNvSpPr>
            <a:spLocks noGrp="1"/>
          </p:cNvSpPr>
          <p:nvPr>
            <p:ph type="title"/>
          </p:nvPr>
        </p:nvSpPr>
        <p:spPr/>
        <p:txBody>
          <a:bodyPr/>
          <a:lstStyle/>
          <a:p>
            <a:r>
              <a:rPr lang="en-GB" dirty="0"/>
              <a:t>Environmental regulations for operating facilities</a:t>
            </a:r>
          </a:p>
        </p:txBody>
      </p:sp>
      <p:sp>
        <p:nvSpPr>
          <p:cNvPr id="2" name="Foliennummernplatzhalter 1">
            <a:extLst>
              <a:ext uri="{FF2B5EF4-FFF2-40B4-BE49-F238E27FC236}">
                <a16:creationId xmlns:a16="http://schemas.microsoft.com/office/drawing/2014/main" id="{81C888A2-1B22-3DA7-10E1-975E8D0E6489}"/>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50</a:t>
            </a:fld>
            <a:endParaRPr lang="en-GB" dirty="0"/>
          </a:p>
        </p:txBody>
      </p:sp>
      <p:sp>
        <p:nvSpPr>
          <p:cNvPr id="6" name="Fußzeilenplatzhalter 5">
            <a:extLst>
              <a:ext uri="{FF2B5EF4-FFF2-40B4-BE49-F238E27FC236}">
                <a16:creationId xmlns:a16="http://schemas.microsoft.com/office/drawing/2014/main" id="{56F8FF4F-6459-89D8-E8C4-D31A8D988D60}"/>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436135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4D7E7E0-523A-73CE-7CE3-A31534F674B1}"/>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DD11194A-D8E0-7173-4368-C38E8457E40A}"/>
              </a:ext>
            </a:extLst>
          </p:cNvPr>
          <p:cNvSpPr>
            <a:spLocks noGrp="1"/>
          </p:cNvSpPr>
          <p:nvPr>
            <p:ph type="title"/>
          </p:nvPr>
        </p:nvSpPr>
        <p:spPr/>
        <p:txBody>
          <a:bodyPr/>
          <a:lstStyle/>
          <a:p>
            <a:r>
              <a:rPr lang="en-GB" dirty="0"/>
              <a:t>What is a “</a:t>
            </a:r>
            <a:r>
              <a:rPr lang="en-GB" dirty="0" err="1"/>
              <a:t>Betriebsanlage</a:t>
            </a:r>
            <a:r>
              <a:rPr lang="en-GB" dirty="0"/>
              <a:t>”?</a:t>
            </a:r>
          </a:p>
        </p:txBody>
      </p:sp>
      <p:sp>
        <p:nvSpPr>
          <p:cNvPr id="4" name="Inhaltsplatzhalter 3">
            <a:extLst>
              <a:ext uri="{FF2B5EF4-FFF2-40B4-BE49-F238E27FC236}">
                <a16:creationId xmlns:a16="http://schemas.microsoft.com/office/drawing/2014/main" id="{EA4B3D2A-9C7C-D8F2-FF7B-4BEEE9E184E7}"/>
              </a:ext>
            </a:extLst>
          </p:cNvPr>
          <p:cNvSpPr>
            <a:spLocks noGrp="1"/>
          </p:cNvSpPr>
          <p:nvPr>
            <p:ph idx="1"/>
          </p:nvPr>
        </p:nvSpPr>
        <p:spPr/>
        <p:txBody>
          <a:bodyPr>
            <a:normAutofit fontScale="85000" lnSpcReduction="10000"/>
          </a:bodyPr>
          <a:lstStyle/>
          <a:p>
            <a:pPr marL="0" indent="0" algn="ctr">
              <a:buNone/>
            </a:pPr>
            <a:r>
              <a:rPr lang="en-GB" sz="32400" dirty="0"/>
              <a:t>🤔</a:t>
            </a:r>
          </a:p>
        </p:txBody>
      </p:sp>
      <p:sp>
        <p:nvSpPr>
          <p:cNvPr id="5" name="Datumsplatzhalter 4">
            <a:extLst>
              <a:ext uri="{FF2B5EF4-FFF2-40B4-BE49-F238E27FC236}">
                <a16:creationId xmlns:a16="http://schemas.microsoft.com/office/drawing/2014/main" id="{A4D39DE5-1C8A-8E9F-77BD-1C4FF00EDB4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AF0761E-BE44-D2F5-2E7F-5A7E1B5B3E53}"/>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685124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6DDA45A-9FD5-AEC9-B391-CF6F2F506D18}"/>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5B516C19-DBF5-230A-380D-E0959189232E}"/>
              </a:ext>
            </a:extLst>
          </p:cNvPr>
          <p:cNvSpPr>
            <a:spLocks noGrp="1"/>
          </p:cNvSpPr>
          <p:nvPr>
            <p:ph type="title"/>
          </p:nvPr>
        </p:nvSpPr>
        <p:spPr/>
        <p:txBody>
          <a:bodyPr/>
          <a:lstStyle/>
          <a:p>
            <a:r>
              <a:rPr lang="en-GB" dirty="0"/>
              <a:t>What is a “</a:t>
            </a:r>
            <a:r>
              <a:rPr lang="en-GB" dirty="0" err="1"/>
              <a:t>Betriebsanlage</a:t>
            </a:r>
            <a:r>
              <a:rPr lang="en-GB" dirty="0"/>
              <a:t>”?</a:t>
            </a:r>
          </a:p>
        </p:txBody>
      </p:sp>
      <p:sp>
        <p:nvSpPr>
          <p:cNvPr id="4" name="Inhaltsplatzhalter 3">
            <a:extLst>
              <a:ext uri="{FF2B5EF4-FFF2-40B4-BE49-F238E27FC236}">
                <a16:creationId xmlns:a16="http://schemas.microsoft.com/office/drawing/2014/main" id="{E8B6A4F1-56D6-22CA-6ACB-AA38C6B06607}"/>
              </a:ext>
            </a:extLst>
          </p:cNvPr>
          <p:cNvSpPr>
            <a:spLocks noGrp="1"/>
          </p:cNvSpPr>
          <p:nvPr>
            <p:ph idx="1"/>
          </p:nvPr>
        </p:nvSpPr>
        <p:spPr>
          <a:xfrm>
            <a:off x="695324" y="1341001"/>
            <a:ext cx="10800675" cy="4823264"/>
          </a:xfrm>
        </p:spPr>
        <p:txBody>
          <a:bodyPr/>
          <a:lstStyle/>
          <a:p>
            <a:r>
              <a:rPr lang="en-GB" dirty="0"/>
              <a:t>Any </a:t>
            </a:r>
            <a:r>
              <a:rPr lang="en-GB" b="1" dirty="0"/>
              <a:t>fixed facility</a:t>
            </a:r>
            <a:r>
              <a:rPr lang="en-GB" dirty="0"/>
              <a:t> regularly used for conducting business activities:</a:t>
            </a:r>
          </a:p>
          <a:p>
            <a:pPr lvl="1"/>
            <a:r>
              <a:rPr lang="en-GB" dirty="0"/>
              <a:t>buildings, rooms, open spaces &amp; equipment 👉 forming a </a:t>
            </a:r>
            <a:r>
              <a:rPr lang="en-GB" b="1" dirty="0"/>
              <a:t>functional unit</a:t>
            </a:r>
          </a:p>
          <a:p>
            <a:pPr lvl="2"/>
            <a:r>
              <a:rPr lang="en-GB" dirty="0"/>
              <a:t>restaurants, workshops, stores, warehouses, etc.</a:t>
            </a:r>
          </a:p>
          <a:p>
            <a:pPr lvl="2"/>
            <a:endParaRPr lang="en-GB" dirty="0"/>
          </a:p>
          <a:p>
            <a:r>
              <a:rPr lang="en-GB" b="1" dirty="0"/>
              <a:t>Why regulate these facilities </a:t>
            </a:r>
            <a:r>
              <a:rPr lang="en-GB" dirty="0"/>
              <a:t>– is this not already covered in EIAs?</a:t>
            </a:r>
          </a:p>
          <a:p>
            <a:pPr lvl="1"/>
            <a:r>
              <a:rPr lang="en-GB" dirty="0"/>
              <a:t>@ EIA: only for “big” facilities</a:t>
            </a:r>
          </a:p>
          <a:p>
            <a:pPr lvl="1"/>
            <a:r>
              <a:rPr lang="en-GB" b="1" dirty="0"/>
              <a:t>@ Why:</a:t>
            </a:r>
          </a:p>
          <a:p>
            <a:pPr lvl="2"/>
            <a:r>
              <a:rPr lang="en-GB" dirty="0"/>
              <a:t>Business operations have to comply with safety, environmental &amp; zoning regulations</a:t>
            </a:r>
          </a:p>
          <a:p>
            <a:pPr marL="609600" lvl="2" indent="0">
              <a:buNone/>
            </a:pPr>
            <a:r>
              <a:rPr lang="en-GB" sz="2000" b="1" dirty="0">
                <a:solidFill>
                  <a:schemeClr val="tx2"/>
                </a:solidFill>
              </a:rPr>
              <a:t>👉 protect public interests</a:t>
            </a:r>
            <a:endParaRPr lang="en-GB" b="1" dirty="0">
              <a:solidFill>
                <a:schemeClr val="tx2"/>
              </a:solidFill>
            </a:endParaRPr>
          </a:p>
        </p:txBody>
      </p:sp>
      <p:sp>
        <p:nvSpPr>
          <p:cNvPr id="5" name="Datumsplatzhalter 4">
            <a:extLst>
              <a:ext uri="{FF2B5EF4-FFF2-40B4-BE49-F238E27FC236}">
                <a16:creationId xmlns:a16="http://schemas.microsoft.com/office/drawing/2014/main" id="{43C2AE35-5F5D-4AEF-4F16-17C5A340362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A1D6FF8-ED23-3442-97B6-F755D43198B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348719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FB9C6-F479-CD90-C1A4-B5DED1F4A0E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D282C49-7723-850C-9825-4162683BA613}"/>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3FC5013A-C035-15AC-6240-1A09BFCC0553}"/>
              </a:ext>
            </a:extLst>
          </p:cNvPr>
          <p:cNvSpPr>
            <a:spLocks noGrp="1"/>
          </p:cNvSpPr>
          <p:nvPr>
            <p:ph type="title"/>
          </p:nvPr>
        </p:nvSpPr>
        <p:spPr/>
        <p:txBody>
          <a:bodyPr/>
          <a:lstStyle/>
          <a:p>
            <a:r>
              <a:rPr lang="en-GB" dirty="0"/>
              <a:t>Again: Some important Questions</a:t>
            </a:r>
          </a:p>
        </p:txBody>
      </p:sp>
      <p:sp>
        <p:nvSpPr>
          <p:cNvPr id="4" name="Inhaltsplatzhalter 3">
            <a:extLst>
              <a:ext uri="{FF2B5EF4-FFF2-40B4-BE49-F238E27FC236}">
                <a16:creationId xmlns:a16="http://schemas.microsoft.com/office/drawing/2014/main" id="{3288F539-46C5-537A-706C-2BE13B7AFB86}"/>
              </a:ext>
            </a:extLst>
          </p:cNvPr>
          <p:cNvSpPr>
            <a:spLocks noGrp="1"/>
          </p:cNvSpPr>
          <p:nvPr>
            <p:ph idx="1"/>
          </p:nvPr>
        </p:nvSpPr>
        <p:spPr/>
        <p:txBody>
          <a:bodyPr>
            <a:normAutofit/>
          </a:bodyPr>
          <a:lstStyle/>
          <a:p>
            <a:pPr>
              <a:spcAft>
                <a:spcPts val="2000"/>
              </a:spcAft>
            </a:pPr>
            <a:r>
              <a:rPr lang="en-GB" b="1" dirty="0"/>
              <a:t>What is the legal foundation in AUT?</a:t>
            </a:r>
          </a:p>
          <a:p>
            <a:pPr>
              <a:spcAft>
                <a:spcPts val="2000"/>
              </a:spcAft>
            </a:pPr>
            <a:r>
              <a:rPr lang="en-GB" b="1" dirty="0"/>
              <a:t>Which actors are involved?</a:t>
            </a:r>
          </a:p>
          <a:p>
            <a:pPr>
              <a:spcAft>
                <a:spcPts val="2000"/>
              </a:spcAft>
            </a:pPr>
            <a:r>
              <a:rPr lang="en-GB" b="1" dirty="0"/>
              <a:t>What are the goals of regulating operational facilities?</a:t>
            </a:r>
          </a:p>
          <a:p>
            <a:pPr>
              <a:spcAft>
                <a:spcPts val="2000"/>
              </a:spcAft>
            </a:pPr>
            <a:r>
              <a:rPr lang="en-GB" b="1" dirty="0"/>
              <a:t>How is this assessment process structured?</a:t>
            </a:r>
          </a:p>
        </p:txBody>
      </p:sp>
      <p:sp>
        <p:nvSpPr>
          <p:cNvPr id="5" name="Datumsplatzhalter 4">
            <a:extLst>
              <a:ext uri="{FF2B5EF4-FFF2-40B4-BE49-F238E27FC236}">
                <a16:creationId xmlns:a16="http://schemas.microsoft.com/office/drawing/2014/main" id="{8546CC26-72E8-F778-F4B4-BC59A42646F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7DB0738-3D82-6277-76A8-127D7E6A4873}"/>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41255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38A3A-FB44-835A-56DC-BDB1CED8BB7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183478D-9931-B516-C37A-3ACB3C6C2976}"/>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4632543C-9A29-84C2-9B7C-D435F913C276}"/>
              </a:ext>
            </a:extLst>
          </p:cNvPr>
          <p:cNvSpPr>
            <a:spLocks noGrp="1"/>
          </p:cNvSpPr>
          <p:nvPr>
            <p:ph type="title"/>
          </p:nvPr>
        </p:nvSpPr>
        <p:spPr/>
        <p:txBody>
          <a:bodyPr/>
          <a:lstStyle/>
          <a:p>
            <a:r>
              <a:rPr lang="en-GB" dirty="0"/>
              <a:t>What is a “</a:t>
            </a:r>
            <a:r>
              <a:rPr lang="en-GB" dirty="0" err="1"/>
              <a:t>Betriebsanlage</a:t>
            </a:r>
            <a:r>
              <a:rPr lang="en-GB" dirty="0"/>
              <a:t>”?</a:t>
            </a:r>
          </a:p>
        </p:txBody>
      </p:sp>
      <p:sp>
        <p:nvSpPr>
          <p:cNvPr id="4" name="Inhaltsplatzhalter 3">
            <a:extLst>
              <a:ext uri="{FF2B5EF4-FFF2-40B4-BE49-F238E27FC236}">
                <a16:creationId xmlns:a16="http://schemas.microsoft.com/office/drawing/2014/main" id="{EEC56635-1739-4B3E-9775-F37024E935F1}"/>
              </a:ext>
            </a:extLst>
          </p:cNvPr>
          <p:cNvSpPr>
            <a:spLocks noGrp="1"/>
          </p:cNvSpPr>
          <p:nvPr>
            <p:ph idx="1"/>
          </p:nvPr>
        </p:nvSpPr>
        <p:spPr>
          <a:xfrm>
            <a:off x="695324" y="1341001"/>
            <a:ext cx="10800675" cy="4823264"/>
          </a:xfrm>
        </p:spPr>
        <p:txBody>
          <a:bodyPr/>
          <a:lstStyle/>
          <a:p>
            <a:r>
              <a:rPr lang="en-GB" dirty="0"/>
              <a:t>Any </a:t>
            </a:r>
            <a:r>
              <a:rPr lang="en-GB" b="1" dirty="0"/>
              <a:t>fixed facility</a:t>
            </a:r>
            <a:r>
              <a:rPr lang="en-GB" dirty="0"/>
              <a:t> regularly used for conducting business activities:</a:t>
            </a:r>
          </a:p>
          <a:p>
            <a:pPr lvl="1"/>
            <a:r>
              <a:rPr lang="en-GB" dirty="0"/>
              <a:t>buildings, rooms, open spaces &amp; equipment 👉 forming a </a:t>
            </a:r>
            <a:r>
              <a:rPr lang="en-GB" b="1" dirty="0"/>
              <a:t>functional unit</a:t>
            </a:r>
          </a:p>
          <a:p>
            <a:pPr lvl="2"/>
            <a:r>
              <a:rPr lang="en-GB" dirty="0"/>
              <a:t>restaurants, workshops, stores, warehouses, etc.</a:t>
            </a:r>
          </a:p>
          <a:p>
            <a:pPr lvl="2"/>
            <a:endParaRPr lang="en-GB" dirty="0"/>
          </a:p>
          <a:p>
            <a:r>
              <a:rPr lang="en-GB" b="1" dirty="0"/>
              <a:t>Why regulate these facilities </a:t>
            </a:r>
            <a:r>
              <a:rPr lang="en-GB" dirty="0"/>
              <a:t>– is this not already covered in EIAs?</a:t>
            </a:r>
          </a:p>
          <a:p>
            <a:pPr lvl="1"/>
            <a:r>
              <a:rPr lang="en-GB" dirty="0"/>
              <a:t>@ EIA: only for “big” facilities</a:t>
            </a:r>
          </a:p>
          <a:p>
            <a:pPr lvl="1"/>
            <a:r>
              <a:rPr lang="en-GB" b="1" dirty="0"/>
              <a:t>@ Why:</a:t>
            </a:r>
          </a:p>
          <a:p>
            <a:pPr lvl="2"/>
            <a:r>
              <a:rPr lang="en-GB" dirty="0"/>
              <a:t>Business operations have to comply with safety, environmental &amp; zoning regulations</a:t>
            </a:r>
          </a:p>
          <a:p>
            <a:pPr marL="609600" lvl="2" indent="0">
              <a:buNone/>
            </a:pPr>
            <a:r>
              <a:rPr lang="en-GB" sz="2000" b="1" dirty="0">
                <a:solidFill>
                  <a:schemeClr val="tx2"/>
                </a:solidFill>
              </a:rPr>
              <a:t>👉 protect public interests</a:t>
            </a:r>
            <a:endParaRPr lang="en-GB" b="1" dirty="0">
              <a:solidFill>
                <a:schemeClr val="tx2"/>
              </a:solidFill>
            </a:endParaRPr>
          </a:p>
        </p:txBody>
      </p:sp>
      <p:sp>
        <p:nvSpPr>
          <p:cNvPr id="5" name="Datumsplatzhalter 4">
            <a:extLst>
              <a:ext uri="{FF2B5EF4-FFF2-40B4-BE49-F238E27FC236}">
                <a16:creationId xmlns:a16="http://schemas.microsoft.com/office/drawing/2014/main" id="{2F72F72E-5FBF-4DA0-F90C-3211D1DCAB4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8F6562C-C25C-B529-3DE6-9C258A50C9B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068237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2AD238D-D977-80F5-6CD7-31197183A944}"/>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672F8EF2-5A6C-F9F3-CA79-986387E3D3EF}"/>
              </a:ext>
            </a:extLst>
          </p:cNvPr>
          <p:cNvSpPr>
            <a:spLocks noGrp="1"/>
          </p:cNvSpPr>
          <p:nvPr>
            <p:ph type="title"/>
          </p:nvPr>
        </p:nvSpPr>
        <p:spPr/>
        <p:txBody>
          <a:bodyPr/>
          <a:lstStyle/>
          <a:p>
            <a:r>
              <a:rPr lang="en-GB" dirty="0"/>
              <a:t>Digression: Zoning Regulations?</a:t>
            </a:r>
          </a:p>
        </p:txBody>
      </p:sp>
      <p:sp>
        <p:nvSpPr>
          <p:cNvPr id="5" name="Datumsplatzhalter 4">
            <a:extLst>
              <a:ext uri="{FF2B5EF4-FFF2-40B4-BE49-F238E27FC236}">
                <a16:creationId xmlns:a16="http://schemas.microsoft.com/office/drawing/2014/main" id="{00F4FB96-C89A-E4BC-9397-4A139A340472}"/>
              </a:ext>
            </a:extLst>
          </p:cNvPr>
          <p:cNvSpPr>
            <a:spLocks noGrp="1"/>
          </p:cNvSpPr>
          <p:nvPr>
            <p:ph type="dt" sz="half" idx="10"/>
          </p:nvPr>
        </p:nvSpPr>
        <p:spPr/>
        <p:txBody>
          <a:bodyPr/>
          <a:lstStyle/>
          <a:p>
            <a:r>
              <a:rPr lang="en-GB" dirty="0"/>
              <a:t>(own adaptation 2025 from: </a:t>
            </a:r>
            <a:r>
              <a:rPr lang="en-GB" dirty="0" err="1"/>
              <a:t>Perhelion</a:t>
            </a:r>
            <a:r>
              <a:rPr lang="en-GB" dirty="0"/>
              <a:t>, Wikimedia Commons, PD)</a:t>
            </a:r>
          </a:p>
        </p:txBody>
      </p:sp>
      <p:sp>
        <p:nvSpPr>
          <p:cNvPr id="6" name="Fußzeilenplatzhalter 5">
            <a:extLst>
              <a:ext uri="{FF2B5EF4-FFF2-40B4-BE49-F238E27FC236}">
                <a16:creationId xmlns:a16="http://schemas.microsoft.com/office/drawing/2014/main" id="{8DC411E8-E848-C9E2-2DD9-3E34758A54C3}"/>
              </a:ext>
            </a:extLst>
          </p:cNvPr>
          <p:cNvSpPr>
            <a:spLocks noGrp="1"/>
          </p:cNvSpPr>
          <p:nvPr>
            <p:ph type="ftr" sz="quarter" idx="11"/>
          </p:nvPr>
        </p:nvSpPr>
        <p:spPr/>
        <p:txBody>
          <a:bodyPr/>
          <a:lstStyle/>
          <a:p>
            <a:r>
              <a:rPr lang="en-GB" dirty="0"/>
              <a:t>KMH / SEM</a:t>
            </a:r>
          </a:p>
        </p:txBody>
      </p:sp>
      <p:pic>
        <p:nvPicPr>
          <p:cNvPr id="16" name="Inhaltsplatzhalter 15">
            <a:extLst>
              <a:ext uri="{FF2B5EF4-FFF2-40B4-BE49-F238E27FC236}">
                <a16:creationId xmlns:a16="http://schemas.microsoft.com/office/drawing/2014/main" id="{BCE40B14-6362-ED5E-B177-E7AA259CF688}"/>
              </a:ext>
            </a:extLst>
          </p:cNvPr>
          <p:cNvPicPr>
            <a:picLocks noGrp="1" noChangeAspect="1"/>
          </p:cNvPicPr>
          <p:nvPr>
            <p:ph idx="1"/>
          </p:nvPr>
        </p:nvPicPr>
        <p:blipFill>
          <a:blip r:embed="rId2"/>
          <a:stretch>
            <a:fillRect/>
          </a:stretch>
        </p:blipFill>
        <p:spPr>
          <a:xfrm>
            <a:off x="1764416" y="1717010"/>
            <a:ext cx="8663167" cy="4359018"/>
          </a:xfrm>
          <a:prstGeom prst="rect">
            <a:avLst/>
          </a:prstGeom>
        </p:spPr>
      </p:pic>
      <p:sp>
        <p:nvSpPr>
          <p:cNvPr id="7" name="Pfeil: nach rechts 6">
            <a:extLst>
              <a:ext uri="{FF2B5EF4-FFF2-40B4-BE49-F238E27FC236}">
                <a16:creationId xmlns:a16="http://schemas.microsoft.com/office/drawing/2014/main" id="{38B4B3CE-A0BC-80E6-7ADA-0BDEBF78A5B1}"/>
              </a:ext>
            </a:extLst>
          </p:cNvPr>
          <p:cNvSpPr/>
          <p:nvPr/>
        </p:nvSpPr>
        <p:spPr>
          <a:xfrm rot="2700000">
            <a:off x="2713553" y="2067382"/>
            <a:ext cx="1800000" cy="1352131"/>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b="1" dirty="0"/>
              <a:t>Spatial</a:t>
            </a:r>
            <a:br>
              <a:rPr lang="en-GB" b="1" dirty="0"/>
            </a:br>
            <a:r>
              <a:rPr lang="en-GB" b="1" dirty="0"/>
              <a:t>Planning</a:t>
            </a:r>
          </a:p>
        </p:txBody>
      </p:sp>
    </p:spTree>
    <p:extLst>
      <p:ext uri="{BB962C8B-B14F-4D97-AF65-F5344CB8AC3E}">
        <p14:creationId xmlns:p14="http://schemas.microsoft.com/office/powerpoint/2010/main" val="4235709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0F251E0-BFD4-AB2A-0862-1F090615AB6D}"/>
              </a:ext>
            </a:extLst>
          </p:cNvPr>
          <p:cNvSpPr>
            <a:spLocks noGrp="1"/>
          </p:cNvSpPr>
          <p:nvPr>
            <p:ph type="sldNum" sz="quarter" idx="12"/>
          </p:nvPr>
        </p:nvSpPr>
        <p:spPr/>
        <p:txBody>
          <a:bodyPr/>
          <a:lstStyle/>
          <a:p>
            <a:fld id="{D836C0FE-70CA-4950-82D6-CF602CC2B770}" type="slidenum">
              <a:rPr lang="de-DE" smtClean="0"/>
              <a:t>56</a:t>
            </a:fld>
            <a:endParaRPr lang="de-DE" dirty="0"/>
          </a:p>
        </p:txBody>
      </p:sp>
      <p:sp>
        <p:nvSpPr>
          <p:cNvPr id="3" name="Titel 2">
            <a:extLst>
              <a:ext uri="{FF2B5EF4-FFF2-40B4-BE49-F238E27FC236}">
                <a16:creationId xmlns:a16="http://schemas.microsoft.com/office/drawing/2014/main" id="{E3D2F440-CE50-C4B8-0C8C-8624A7B5E70E}"/>
              </a:ext>
            </a:extLst>
          </p:cNvPr>
          <p:cNvSpPr>
            <a:spLocks noGrp="1"/>
          </p:cNvSpPr>
          <p:nvPr>
            <p:ph type="title"/>
          </p:nvPr>
        </p:nvSpPr>
        <p:spPr/>
        <p:txBody>
          <a:bodyPr/>
          <a:lstStyle/>
          <a:p>
            <a:r>
              <a:rPr lang="en-GB" dirty="0"/>
              <a:t>Digression: Spatial Planning</a:t>
            </a:r>
          </a:p>
        </p:txBody>
      </p:sp>
      <p:sp>
        <p:nvSpPr>
          <p:cNvPr id="5" name="Datumsplatzhalter 4">
            <a:extLst>
              <a:ext uri="{FF2B5EF4-FFF2-40B4-BE49-F238E27FC236}">
                <a16:creationId xmlns:a16="http://schemas.microsoft.com/office/drawing/2014/main" id="{244BD17C-704B-1469-D76D-85EFD75531A7}"/>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D6E2BBC-A2D3-592E-9A75-ABC6537614C9}"/>
              </a:ext>
            </a:extLst>
          </p:cNvPr>
          <p:cNvSpPr>
            <a:spLocks noGrp="1"/>
          </p:cNvSpPr>
          <p:nvPr>
            <p:ph type="ftr" sz="quarter" idx="11"/>
          </p:nvPr>
        </p:nvSpPr>
        <p:spPr/>
        <p:txBody>
          <a:bodyPr/>
          <a:lstStyle/>
          <a:p>
            <a:r>
              <a:rPr lang="de-DE"/>
              <a:t>KMH / SEM</a:t>
            </a:r>
            <a:endParaRPr lang="de-DE" dirty="0"/>
          </a:p>
        </p:txBody>
      </p:sp>
      <p:sp>
        <p:nvSpPr>
          <p:cNvPr id="10" name="Inhaltsplatzhalter 9">
            <a:extLst>
              <a:ext uri="{FF2B5EF4-FFF2-40B4-BE49-F238E27FC236}">
                <a16:creationId xmlns:a16="http://schemas.microsoft.com/office/drawing/2014/main" id="{BC067C7A-4138-76CA-BC95-0B84C46873CE}"/>
              </a:ext>
            </a:extLst>
          </p:cNvPr>
          <p:cNvSpPr>
            <a:spLocks noGrp="1"/>
          </p:cNvSpPr>
          <p:nvPr>
            <p:ph idx="1"/>
          </p:nvPr>
        </p:nvSpPr>
        <p:spPr>
          <a:xfrm>
            <a:off x="695324" y="1628999"/>
            <a:ext cx="10800675" cy="1152001"/>
          </a:xfrm>
        </p:spPr>
        <p:txBody>
          <a:bodyPr/>
          <a:lstStyle/>
          <a:p>
            <a:r>
              <a:rPr lang="en-GB" b="1" dirty="0"/>
              <a:t>9 different </a:t>
            </a:r>
            <a:r>
              <a:rPr lang="en-GB" dirty="0"/>
              <a:t>spatial planning laws:</a:t>
            </a:r>
          </a:p>
        </p:txBody>
      </p:sp>
      <p:pic>
        <p:nvPicPr>
          <p:cNvPr id="12" name="Inhaltsplatzhalter 7">
            <a:hlinkClick r:id="rId2"/>
            <a:extLst>
              <a:ext uri="{FF2B5EF4-FFF2-40B4-BE49-F238E27FC236}">
                <a16:creationId xmlns:a16="http://schemas.microsoft.com/office/drawing/2014/main" id="{F42EB24F-DEA6-9795-9C76-75A11CE22C3A}"/>
              </a:ext>
            </a:extLst>
          </p:cNvPr>
          <p:cNvPicPr>
            <a:picLocks noChangeAspect="1"/>
          </p:cNvPicPr>
          <p:nvPr/>
        </p:nvPicPr>
        <p:blipFill>
          <a:blip r:embed="rId3"/>
          <a:stretch>
            <a:fillRect/>
          </a:stretch>
        </p:blipFill>
        <p:spPr bwMode="gray">
          <a:xfrm>
            <a:off x="695324" y="2853000"/>
            <a:ext cx="10801350" cy="246905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933516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79B120F-698A-6E1A-92B1-09B5CA1E53D7}"/>
              </a:ext>
            </a:extLst>
          </p:cNvPr>
          <p:cNvSpPr>
            <a:spLocks noGrp="1"/>
          </p:cNvSpPr>
          <p:nvPr>
            <p:ph type="sldNum" sz="quarter" idx="12"/>
          </p:nvPr>
        </p:nvSpPr>
        <p:spPr/>
        <p:txBody>
          <a:bodyPr/>
          <a:lstStyle/>
          <a:p>
            <a:fld id="{D836C0FE-70CA-4950-82D6-CF602CC2B770}" type="slidenum">
              <a:rPr lang="de-DE" smtClean="0"/>
              <a:t>57</a:t>
            </a:fld>
            <a:endParaRPr lang="de-DE" dirty="0"/>
          </a:p>
        </p:txBody>
      </p:sp>
      <p:sp>
        <p:nvSpPr>
          <p:cNvPr id="3" name="Titel 2">
            <a:extLst>
              <a:ext uri="{FF2B5EF4-FFF2-40B4-BE49-F238E27FC236}">
                <a16:creationId xmlns:a16="http://schemas.microsoft.com/office/drawing/2014/main" id="{EAA0B6CD-0373-5C22-2155-6677D4F10B09}"/>
              </a:ext>
            </a:extLst>
          </p:cNvPr>
          <p:cNvSpPr>
            <a:spLocks noGrp="1"/>
          </p:cNvSpPr>
          <p:nvPr>
            <p:ph type="title"/>
          </p:nvPr>
        </p:nvSpPr>
        <p:spPr/>
        <p:txBody>
          <a:bodyPr/>
          <a:lstStyle/>
          <a:p>
            <a:pPr>
              <a:lnSpc>
                <a:spcPct val="150000"/>
              </a:lnSpc>
            </a:pPr>
            <a:r>
              <a:rPr lang="en-GB" dirty="0"/>
              <a:t>Digression: </a:t>
            </a:r>
            <a:br>
              <a:rPr lang="en-GB" dirty="0"/>
            </a:br>
            <a:r>
              <a:rPr lang="en-GB" dirty="0"/>
              <a:t>Zoning Regulations?</a:t>
            </a:r>
          </a:p>
        </p:txBody>
      </p:sp>
      <p:sp>
        <p:nvSpPr>
          <p:cNvPr id="5" name="Datumsplatzhalter 4">
            <a:extLst>
              <a:ext uri="{FF2B5EF4-FFF2-40B4-BE49-F238E27FC236}">
                <a16:creationId xmlns:a16="http://schemas.microsoft.com/office/drawing/2014/main" id="{AD8E1D28-FADA-86DA-C423-33AEC741E720}"/>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A7D7784-2485-A246-3580-900AD991FDC6}"/>
              </a:ext>
            </a:extLst>
          </p:cNvPr>
          <p:cNvSpPr>
            <a:spLocks noGrp="1"/>
          </p:cNvSpPr>
          <p:nvPr>
            <p:ph type="ftr" sz="quarter" idx="11"/>
          </p:nvPr>
        </p:nvSpPr>
        <p:spPr/>
        <p:txBody>
          <a:bodyPr/>
          <a:lstStyle/>
          <a:p>
            <a:r>
              <a:rPr lang="de-DE"/>
              <a:t>KMH / SEM</a:t>
            </a:r>
            <a:endParaRPr lang="de-DE" dirty="0"/>
          </a:p>
        </p:txBody>
      </p:sp>
      <p:sp>
        <p:nvSpPr>
          <p:cNvPr id="10" name="Inhaltsplatzhalter 9">
            <a:extLst>
              <a:ext uri="{FF2B5EF4-FFF2-40B4-BE49-F238E27FC236}">
                <a16:creationId xmlns:a16="http://schemas.microsoft.com/office/drawing/2014/main" id="{D322A236-6B38-3705-1DCE-E9DAA3DA2808}"/>
              </a:ext>
            </a:extLst>
          </p:cNvPr>
          <p:cNvSpPr>
            <a:spLocks noGrp="1"/>
          </p:cNvSpPr>
          <p:nvPr>
            <p:ph idx="1"/>
          </p:nvPr>
        </p:nvSpPr>
        <p:spPr>
          <a:xfrm>
            <a:off x="695325" y="1628999"/>
            <a:ext cx="4464676" cy="4535265"/>
          </a:xfrm>
        </p:spPr>
        <p:txBody>
          <a:bodyPr/>
          <a:lstStyle/>
          <a:p>
            <a:r>
              <a:rPr lang="de-AT" dirty="0"/>
              <a:t>LGBl. 8001/1-0: </a:t>
            </a:r>
            <a:r>
              <a:rPr lang="de-AT" dirty="0">
                <a:hlinkClick r:id="rId2"/>
              </a:rPr>
              <a:t>Sektorales Raumordnungsprogramm über Windkraftnutzung in NÖ</a:t>
            </a:r>
            <a:endParaRPr lang="de-AT" dirty="0"/>
          </a:p>
          <a:p>
            <a:pPr lvl="1"/>
            <a:r>
              <a:rPr lang="de-AT" dirty="0"/>
              <a:t>71 </a:t>
            </a:r>
            <a:r>
              <a:rPr lang="de-AT" dirty="0" err="1"/>
              <a:t>zones</a:t>
            </a:r>
            <a:endParaRPr lang="de-AT" dirty="0"/>
          </a:p>
          <a:p>
            <a:pPr lvl="1"/>
            <a:r>
              <a:rPr lang="de-AT" dirty="0"/>
              <a:t>~ 28,000 ha</a:t>
            </a:r>
          </a:p>
          <a:p>
            <a:pPr lvl="1"/>
            <a:r>
              <a:rPr lang="de-AT" dirty="0"/>
              <a:t>„Grünland – Windkraftanlage“</a:t>
            </a:r>
            <a:endParaRPr lang="en-GB" dirty="0"/>
          </a:p>
        </p:txBody>
      </p:sp>
      <p:pic>
        <p:nvPicPr>
          <p:cNvPr id="11" name="Inhaltsplatzhalter 7">
            <a:extLst>
              <a:ext uri="{FF2B5EF4-FFF2-40B4-BE49-F238E27FC236}">
                <a16:creationId xmlns:a16="http://schemas.microsoft.com/office/drawing/2014/main" id="{CCAC264C-C812-D520-2217-359E0F79F86A}"/>
              </a:ext>
            </a:extLst>
          </p:cNvPr>
          <p:cNvPicPr>
            <a:picLocks noChangeAspect="1"/>
          </p:cNvPicPr>
          <p:nvPr/>
        </p:nvPicPr>
        <p:blipFill>
          <a:blip r:embed="rId3"/>
          <a:stretch>
            <a:fillRect/>
          </a:stretch>
        </p:blipFill>
        <p:spPr bwMode="gray">
          <a:xfrm>
            <a:off x="5443145" y="405000"/>
            <a:ext cx="6175407" cy="5832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55523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F1CDB-8D49-950F-2E0D-EE58D509956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A2136B8-51DA-CEFF-0A86-6BF5A7ADE22D}"/>
              </a:ext>
            </a:extLst>
          </p:cNvPr>
          <p:cNvSpPr>
            <a:spLocks noGrp="1"/>
          </p:cNvSpPr>
          <p:nvPr>
            <p:ph type="sldNum" sz="quarter" idx="12"/>
          </p:nvPr>
        </p:nvSpPr>
        <p:spPr/>
        <p:txBody>
          <a:bodyPr/>
          <a:lstStyle/>
          <a:p>
            <a:fld id="{D836C0FE-70CA-4950-82D6-CF602CC2B770}" type="slidenum">
              <a:rPr lang="en-GB" smtClean="0"/>
              <a:t>58</a:t>
            </a:fld>
            <a:endParaRPr lang="en-GB" dirty="0"/>
          </a:p>
        </p:txBody>
      </p:sp>
      <p:sp>
        <p:nvSpPr>
          <p:cNvPr id="3" name="Titel 2">
            <a:extLst>
              <a:ext uri="{FF2B5EF4-FFF2-40B4-BE49-F238E27FC236}">
                <a16:creationId xmlns:a16="http://schemas.microsoft.com/office/drawing/2014/main" id="{5D0C8C40-F96E-C9A3-C320-35A7E6357A6E}"/>
              </a:ext>
            </a:extLst>
          </p:cNvPr>
          <p:cNvSpPr>
            <a:spLocks noGrp="1"/>
          </p:cNvSpPr>
          <p:nvPr>
            <p:ph type="title"/>
          </p:nvPr>
        </p:nvSpPr>
        <p:spPr/>
        <p:txBody>
          <a:bodyPr/>
          <a:lstStyle/>
          <a:p>
            <a:r>
              <a:rPr lang="en-GB" dirty="0"/>
              <a:t>Digression: Zoning Regulations?</a:t>
            </a:r>
          </a:p>
        </p:txBody>
      </p:sp>
      <p:sp>
        <p:nvSpPr>
          <p:cNvPr id="6" name="Fußzeilenplatzhalter 5">
            <a:extLst>
              <a:ext uri="{FF2B5EF4-FFF2-40B4-BE49-F238E27FC236}">
                <a16:creationId xmlns:a16="http://schemas.microsoft.com/office/drawing/2014/main" id="{6909ED7B-8078-830B-53DF-EEB7E8121F9A}"/>
              </a:ext>
            </a:extLst>
          </p:cNvPr>
          <p:cNvSpPr>
            <a:spLocks noGrp="1"/>
          </p:cNvSpPr>
          <p:nvPr>
            <p:ph type="ftr" sz="quarter" idx="11"/>
          </p:nvPr>
        </p:nvSpPr>
        <p:spPr/>
        <p:txBody>
          <a:bodyPr/>
          <a:lstStyle/>
          <a:p>
            <a:r>
              <a:rPr lang="en-GB" dirty="0"/>
              <a:t>KMH / SEM</a:t>
            </a:r>
          </a:p>
        </p:txBody>
      </p:sp>
      <p:sp>
        <p:nvSpPr>
          <p:cNvPr id="12" name="Inhaltsplatzhalter 11">
            <a:extLst>
              <a:ext uri="{FF2B5EF4-FFF2-40B4-BE49-F238E27FC236}">
                <a16:creationId xmlns:a16="http://schemas.microsoft.com/office/drawing/2014/main" id="{03D20122-9F1B-850B-4E90-329BC68873C0}"/>
              </a:ext>
            </a:extLst>
          </p:cNvPr>
          <p:cNvSpPr>
            <a:spLocks noGrp="1"/>
          </p:cNvSpPr>
          <p:nvPr>
            <p:ph idx="1"/>
          </p:nvPr>
        </p:nvSpPr>
        <p:spPr>
          <a:xfrm>
            <a:off x="695324" y="1341001"/>
            <a:ext cx="10800675" cy="4823264"/>
          </a:xfrm>
        </p:spPr>
        <p:txBody>
          <a:bodyPr>
            <a:normAutofit/>
          </a:bodyPr>
          <a:lstStyle/>
          <a:p>
            <a:r>
              <a:rPr lang="en-GB" b="1" dirty="0"/>
              <a:t>NÖ </a:t>
            </a:r>
            <a:r>
              <a:rPr lang="en-GB" b="1" dirty="0" err="1"/>
              <a:t>Raumordnungsgesetz</a:t>
            </a:r>
            <a:r>
              <a:rPr lang="en-GB" b="1" dirty="0"/>
              <a:t> </a:t>
            </a:r>
            <a:r>
              <a:rPr lang="en-GB" dirty="0"/>
              <a:t>e.g. §16, Abs. 1, Z.3 &amp; 4:</a:t>
            </a:r>
          </a:p>
          <a:p>
            <a:pPr lvl="1"/>
            <a:r>
              <a:rPr lang="en-GB" dirty="0" err="1"/>
              <a:t>Kerngebiete</a:t>
            </a:r>
            <a:r>
              <a:rPr lang="en-GB" dirty="0"/>
              <a:t>, die für </a:t>
            </a:r>
            <a:r>
              <a:rPr lang="en-GB" dirty="0" err="1"/>
              <a:t>öffentliche</a:t>
            </a:r>
            <a:r>
              <a:rPr lang="en-GB" dirty="0"/>
              <a:t> </a:t>
            </a:r>
            <a:r>
              <a:rPr lang="en-GB" dirty="0" err="1"/>
              <a:t>Gebäude</a:t>
            </a:r>
            <a:r>
              <a:rPr lang="en-GB" dirty="0"/>
              <a:t>, </a:t>
            </a:r>
            <a:r>
              <a:rPr lang="en-GB" dirty="0" err="1"/>
              <a:t>Versammlungs</a:t>
            </a:r>
            <a:r>
              <a:rPr lang="en-GB" dirty="0"/>
              <a:t>- und </a:t>
            </a:r>
            <a:r>
              <a:rPr lang="en-GB" dirty="0" err="1"/>
              <a:t>Vergnügungsstätten</a:t>
            </a:r>
            <a:r>
              <a:rPr lang="en-GB" dirty="0"/>
              <a:t>, </a:t>
            </a:r>
            <a:r>
              <a:rPr lang="en-GB" dirty="0" err="1"/>
              <a:t>Wohngebäude</a:t>
            </a:r>
            <a:r>
              <a:rPr lang="en-GB" dirty="0"/>
              <a:t> </a:t>
            </a:r>
            <a:r>
              <a:rPr lang="en-GB" dirty="0" err="1"/>
              <a:t>sowie</a:t>
            </a:r>
            <a:r>
              <a:rPr lang="en-GB" dirty="0"/>
              <a:t> für </a:t>
            </a:r>
            <a:r>
              <a:rPr lang="en-GB" dirty="0" err="1"/>
              <a:t>Betriebe</a:t>
            </a:r>
            <a:r>
              <a:rPr lang="en-GB" dirty="0"/>
              <a:t> </a:t>
            </a:r>
            <a:r>
              <a:rPr lang="en-GB" dirty="0" err="1"/>
              <a:t>bestimmt</a:t>
            </a:r>
            <a:r>
              <a:rPr lang="en-GB" dirty="0"/>
              <a:t> </a:t>
            </a:r>
            <a:r>
              <a:rPr lang="en-GB" dirty="0" err="1"/>
              <a:t>sind</a:t>
            </a:r>
            <a:r>
              <a:rPr lang="en-GB" dirty="0"/>
              <a:t>, </a:t>
            </a:r>
            <a:r>
              <a:rPr lang="en-GB" dirty="0" err="1"/>
              <a:t>welche</a:t>
            </a:r>
            <a:r>
              <a:rPr lang="en-GB" dirty="0"/>
              <a:t> </a:t>
            </a:r>
            <a:r>
              <a:rPr lang="en-GB" dirty="0" err="1"/>
              <a:t>sich</a:t>
            </a:r>
            <a:r>
              <a:rPr lang="en-GB" dirty="0"/>
              <a:t> </a:t>
            </a:r>
            <a:r>
              <a:rPr lang="en-GB" dirty="0" err="1"/>
              <a:t>dem</a:t>
            </a:r>
            <a:r>
              <a:rPr lang="en-GB" dirty="0"/>
              <a:t> </a:t>
            </a:r>
            <a:r>
              <a:rPr lang="en-GB" dirty="0" err="1"/>
              <a:t>Ortsbild</a:t>
            </a:r>
            <a:r>
              <a:rPr lang="en-GB" dirty="0"/>
              <a:t> </a:t>
            </a:r>
            <a:r>
              <a:rPr lang="en-GB" dirty="0" err="1"/>
              <a:t>eines</a:t>
            </a:r>
            <a:r>
              <a:rPr lang="en-GB" dirty="0"/>
              <a:t> </a:t>
            </a:r>
            <a:r>
              <a:rPr lang="en-GB" dirty="0" err="1"/>
              <a:t>Siedlungskernes</a:t>
            </a:r>
            <a:r>
              <a:rPr lang="en-GB" dirty="0"/>
              <a:t> </a:t>
            </a:r>
            <a:r>
              <a:rPr lang="en-GB" dirty="0" err="1"/>
              <a:t>harmonisch</a:t>
            </a:r>
            <a:r>
              <a:rPr lang="en-GB" dirty="0"/>
              <a:t> </a:t>
            </a:r>
            <a:r>
              <a:rPr lang="en-GB" dirty="0" err="1"/>
              <a:t>anpassen</a:t>
            </a:r>
            <a:r>
              <a:rPr lang="en-GB" dirty="0"/>
              <a:t> und </a:t>
            </a:r>
            <a:r>
              <a:rPr lang="en-GB" b="1" dirty="0" err="1"/>
              <a:t>keine</a:t>
            </a:r>
            <a:r>
              <a:rPr lang="en-GB" b="1" dirty="0"/>
              <a:t> das </a:t>
            </a:r>
            <a:r>
              <a:rPr lang="en-GB" b="1" dirty="0" err="1"/>
              <a:t>örtlich</a:t>
            </a:r>
            <a:r>
              <a:rPr lang="en-GB" b="1" dirty="0"/>
              <a:t> </a:t>
            </a:r>
            <a:r>
              <a:rPr lang="en-GB" b="1" dirty="0" err="1"/>
              <a:t>zumutbare</a:t>
            </a:r>
            <a:r>
              <a:rPr lang="en-GB" b="1" dirty="0"/>
              <a:t> </a:t>
            </a:r>
            <a:r>
              <a:rPr lang="en-GB" b="1" dirty="0" err="1"/>
              <a:t>Ausmaß</a:t>
            </a:r>
            <a:r>
              <a:rPr lang="en-GB" b="1" dirty="0"/>
              <a:t> </a:t>
            </a:r>
            <a:r>
              <a:rPr lang="en-GB" b="1" dirty="0" err="1"/>
              <a:t>übersteigende</a:t>
            </a:r>
            <a:r>
              <a:rPr lang="en-GB" b="1" dirty="0"/>
              <a:t> </a:t>
            </a:r>
            <a:r>
              <a:rPr lang="en-GB" b="1" dirty="0" err="1"/>
              <a:t>Lärm</a:t>
            </a:r>
            <a:r>
              <a:rPr lang="en-GB" b="1" dirty="0"/>
              <a:t>- </a:t>
            </a:r>
            <a:r>
              <a:rPr lang="en-GB" b="1" dirty="0" err="1"/>
              <a:t>oder</a:t>
            </a:r>
            <a:r>
              <a:rPr lang="en-GB" b="1" dirty="0"/>
              <a:t> </a:t>
            </a:r>
            <a:r>
              <a:rPr lang="en-GB" b="1" dirty="0" err="1"/>
              <a:t>Geruchsbelästigung</a:t>
            </a:r>
            <a:r>
              <a:rPr lang="en-GB" b="1" dirty="0"/>
              <a:t> </a:t>
            </a:r>
            <a:r>
              <a:rPr lang="en-GB" b="1" dirty="0" err="1"/>
              <a:t>sowie</a:t>
            </a:r>
            <a:r>
              <a:rPr lang="en-GB" b="1" dirty="0"/>
              <a:t> </a:t>
            </a:r>
            <a:r>
              <a:rPr lang="en-GB" b="1" dirty="0" err="1"/>
              <a:t>sonstige</a:t>
            </a:r>
            <a:r>
              <a:rPr lang="en-GB" b="1" dirty="0"/>
              <a:t> </a:t>
            </a:r>
            <a:r>
              <a:rPr lang="en-GB" b="1" dirty="0" err="1"/>
              <a:t>schädliche</a:t>
            </a:r>
            <a:r>
              <a:rPr lang="en-GB" b="1" dirty="0"/>
              <a:t> </a:t>
            </a:r>
            <a:r>
              <a:rPr lang="en-GB" b="1" dirty="0" err="1"/>
              <a:t>Einwirkung</a:t>
            </a:r>
            <a:r>
              <a:rPr lang="en-GB" b="1" dirty="0"/>
              <a:t> auf die </a:t>
            </a:r>
            <a:r>
              <a:rPr lang="en-GB" b="1" dirty="0" err="1"/>
              <a:t>Umgebung</a:t>
            </a:r>
            <a:r>
              <a:rPr lang="en-GB" b="1" dirty="0"/>
              <a:t> </a:t>
            </a:r>
            <a:r>
              <a:rPr lang="en-GB" dirty="0" err="1"/>
              <a:t>verursachen</a:t>
            </a:r>
            <a:r>
              <a:rPr lang="en-GB" dirty="0"/>
              <a:t>.</a:t>
            </a:r>
          </a:p>
          <a:p>
            <a:pPr lvl="1"/>
            <a:r>
              <a:rPr lang="en-GB" dirty="0" err="1"/>
              <a:t>Betriebsgebiete</a:t>
            </a:r>
            <a:r>
              <a:rPr lang="en-GB" dirty="0"/>
              <a:t> , die für </a:t>
            </a:r>
            <a:r>
              <a:rPr lang="en-GB" dirty="0" err="1"/>
              <a:t>Bauwerke</a:t>
            </a:r>
            <a:r>
              <a:rPr lang="en-GB" dirty="0"/>
              <a:t> </a:t>
            </a:r>
            <a:r>
              <a:rPr lang="en-GB" dirty="0" err="1"/>
              <a:t>solcher</a:t>
            </a:r>
            <a:r>
              <a:rPr lang="en-GB" dirty="0"/>
              <a:t> </a:t>
            </a:r>
            <a:r>
              <a:rPr lang="en-GB" dirty="0" err="1"/>
              <a:t>Betriebe</a:t>
            </a:r>
            <a:r>
              <a:rPr lang="en-GB" dirty="0"/>
              <a:t> </a:t>
            </a:r>
            <a:r>
              <a:rPr lang="en-GB" dirty="0" err="1"/>
              <a:t>bestimmt</a:t>
            </a:r>
            <a:r>
              <a:rPr lang="en-GB" dirty="0"/>
              <a:t> </a:t>
            </a:r>
            <a:r>
              <a:rPr lang="en-GB" dirty="0" err="1"/>
              <a:t>sind</a:t>
            </a:r>
            <a:r>
              <a:rPr lang="en-GB" dirty="0"/>
              <a:t>, die </a:t>
            </a:r>
            <a:r>
              <a:rPr lang="en-GB" dirty="0" err="1"/>
              <a:t>keine</a:t>
            </a:r>
            <a:r>
              <a:rPr lang="en-GB" dirty="0"/>
              <a:t> </a:t>
            </a:r>
            <a:r>
              <a:rPr lang="en-GB" dirty="0" err="1"/>
              <a:t>übermäßige</a:t>
            </a:r>
            <a:r>
              <a:rPr lang="en-GB" dirty="0"/>
              <a:t> </a:t>
            </a:r>
            <a:r>
              <a:rPr lang="en-GB" dirty="0" err="1"/>
              <a:t>Lärm</a:t>
            </a:r>
            <a:r>
              <a:rPr lang="en-GB" dirty="0"/>
              <a:t>- </a:t>
            </a:r>
            <a:r>
              <a:rPr lang="en-GB" dirty="0" err="1"/>
              <a:t>oder</a:t>
            </a:r>
            <a:r>
              <a:rPr lang="en-GB" dirty="0"/>
              <a:t> </a:t>
            </a:r>
            <a:r>
              <a:rPr lang="en-GB" dirty="0" err="1"/>
              <a:t>Geruchsbelästigung</a:t>
            </a:r>
            <a:r>
              <a:rPr lang="en-GB" dirty="0"/>
              <a:t> und </a:t>
            </a:r>
            <a:r>
              <a:rPr lang="en-GB" dirty="0" err="1"/>
              <a:t>keine</a:t>
            </a:r>
            <a:r>
              <a:rPr lang="en-GB" dirty="0"/>
              <a:t> </a:t>
            </a:r>
            <a:r>
              <a:rPr lang="en-GB" dirty="0" err="1"/>
              <a:t>schädliche</a:t>
            </a:r>
            <a:r>
              <a:rPr lang="en-GB" dirty="0"/>
              <a:t>, </a:t>
            </a:r>
            <a:r>
              <a:rPr lang="en-GB" dirty="0" err="1"/>
              <a:t>störende</a:t>
            </a:r>
            <a:r>
              <a:rPr lang="en-GB" dirty="0"/>
              <a:t> </a:t>
            </a:r>
            <a:r>
              <a:rPr lang="en-GB" dirty="0" err="1"/>
              <a:t>oder</a:t>
            </a:r>
            <a:r>
              <a:rPr lang="en-GB" dirty="0"/>
              <a:t> </a:t>
            </a:r>
            <a:r>
              <a:rPr lang="en-GB" dirty="0" err="1"/>
              <a:t>gefährliche</a:t>
            </a:r>
            <a:r>
              <a:rPr lang="en-GB" dirty="0"/>
              <a:t> </a:t>
            </a:r>
            <a:r>
              <a:rPr lang="en-GB" dirty="0" err="1"/>
              <a:t>Einwirkung</a:t>
            </a:r>
            <a:r>
              <a:rPr lang="en-GB" dirty="0"/>
              <a:t> auf die </a:t>
            </a:r>
            <a:r>
              <a:rPr lang="en-GB" dirty="0" err="1"/>
              <a:t>Umgebung</a:t>
            </a:r>
            <a:r>
              <a:rPr lang="en-GB" dirty="0"/>
              <a:t> </a:t>
            </a:r>
            <a:r>
              <a:rPr lang="en-GB" dirty="0" err="1"/>
              <a:t>verursachen</a:t>
            </a:r>
            <a:r>
              <a:rPr lang="en-GB" dirty="0"/>
              <a:t> […]. </a:t>
            </a:r>
            <a:r>
              <a:rPr lang="en-GB" dirty="0" err="1"/>
              <a:t>Betriebe</a:t>
            </a:r>
            <a:r>
              <a:rPr lang="en-GB" dirty="0"/>
              <a:t>, die </a:t>
            </a:r>
            <a:r>
              <a:rPr lang="en-GB" dirty="0" err="1"/>
              <a:t>einen</a:t>
            </a:r>
            <a:r>
              <a:rPr lang="en-GB" dirty="0"/>
              <a:t> </a:t>
            </a:r>
            <a:r>
              <a:rPr lang="en-GB" b="1" dirty="0" err="1"/>
              <a:t>Immissionsschutz</a:t>
            </a:r>
            <a:r>
              <a:rPr lang="en-GB" dirty="0"/>
              <a:t> </a:t>
            </a:r>
            <a:r>
              <a:rPr lang="en-GB" dirty="0" err="1"/>
              <a:t>beanspruchen</a:t>
            </a:r>
            <a:r>
              <a:rPr lang="en-GB" dirty="0"/>
              <a:t> </a:t>
            </a:r>
            <a:r>
              <a:rPr lang="en-GB" dirty="0" err="1"/>
              <a:t>oder</a:t>
            </a:r>
            <a:r>
              <a:rPr lang="en-GB" dirty="0"/>
              <a:t> </a:t>
            </a:r>
            <a:r>
              <a:rPr lang="en-GB" dirty="0" err="1"/>
              <a:t>voraussichtlich</a:t>
            </a:r>
            <a:r>
              <a:rPr lang="en-GB" dirty="0"/>
              <a:t> </a:t>
            </a:r>
            <a:r>
              <a:rPr lang="en-GB" dirty="0" err="1"/>
              <a:t>m</a:t>
            </a:r>
            <a:r>
              <a:rPr lang="en-GB" b="1" dirty="0" err="1"/>
              <a:t>ehr</a:t>
            </a:r>
            <a:r>
              <a:rPr lang="en-GB" b="1" dirty="0"/>
              <a:t> </a:t>
            </a:r>
            <a:r>
              <a:rPr lang="en-GB" b="1" dirty="0" err="1"/>
              <a:t>als</a:t>
            </a:r>
            <a:r>
              <a:rPr lang="en-GB" b="1" dirty="0"/>
              <a:t> 100 </a:t>
            </a:r>
            <a:r>
              <a:rPr lang="en-GB" b="1" dirty="0" err="1"/>
              <a:t>Fahrten</a:t>
            </a:r>
            <a:r>
              <a:rPr lang="en-GB" b="1" dirty="0"/>
              <a:t> von </a:t>
            </a:r>
            <a:r>
              <a:rPr lang="en-GB" b="1" dirty="0" err="1"/>
              <a:t>mehrspurigen</a:t>
            </a:r>
            <a:r>
              <a:rPr lang="en-GB" b="1" dirty="0"/>
              <a:t> </a:t>
            </a:r>
            <a:r>
              <a:rPr lang="en-GB" b="1" dirty="0" err="1"/>
              <a:t>Kraftfahrzeugen</a:t>
            </a:r>
            <a:r>
              <a:rPr lang="en-GB" b="1" dirty="0"/>
              <a:t> pro ha </a:t>
            </a:r>
            <a:r>
              <a:rPr lang="en-GB" b="1" dirty="0" err="1"/>
              <a:t>Baulandfläche</a:t>
            </a:r>
            <a:r>
              <a:rPr lang="en-GB" b="1" dirty="0"/>
              <a:t> und Tag</a:t>
            </a:r>
            <a:r>
              <a:rPr lang="en-GB" dirty="0"/>
              <a:t> – </a:t>
            </a:r>
            <a:r>
              <a:rPr lang="en-GB" dirty="0" err="1"/>
              <a:t>abgestellt</a:t>
            </a:r>
            <a:r>
              <a:rPr lang="en-GB" dirty="0"/>
              <a:t> auf den </a:t>
            </a:r>
            <a:r>
              <a:rPr lang="en-GB" dirty="0" err="1"/>
              <a:t>jährlich</a:t>
            </a:r>
            <a:r>
              <a:rPr lang="en-GB" dirty="0"/>
              <a:t> </a:t>
            </a:r>
            <a:r>
              <a:rPr lang="en-GB" dirty="0" err="1"/>
              <a:t>durchschnittlichen</a:t>
            </a:r>
            <a:r>
              <a:rPr lang="en-GB" dirty="0"/>
              <a:t> </a:t>
            </a:r>
            <a:r>
              <a:rPr lang="en-GB" dirty="0" err="1"/>
              <a:t>täglichen</a:t>
            </a:r>
            <a:r>
              <a:rPr lang="en-GB" dirty="0"/>
              <a:t> Verkehr an </a:t>
            </a:r>
            <a:r>
              <a:rPr lang="en-GB" dirty="0" err="1"/>
              <a:t>Werktagen</a:t>
            </a:r>
            <a:r>
              <a:rPr lang="en-GB" dirty="0"/>
              <a:t> – </a:t>
            </a:r>
            <a:r>
              <a:rPr lang="en-GB" dirty="0" err="1"/>
              <a:t>erzeugen</a:t>
            </a:r>
            <a:r>
              <a:rPr lang="en-GB" dirty="0"/>
              <a:t>, </a:t>
            </a:r>
            <a:r>
              <a:rPr lang="en-GB" dirty="0" err="1"/>
              <a:t>sind</a:t>
            </a:r>
            <a:r>
              <a:rPr lang="en-GB" dirty="0"/>
              <a:t> </a:t>
            </a:r>
            <a:r>
              <a:rPr lang="en-GB" b="1" dirty="0" err="1"/>
              <a:t>unzulässig</a:t>
            </a:r>
            <a:r>
              <a:rPr lang="en-GB" dirty="0"/>
              <a:t>.</a:t>
            </a:r>
          </a:p>
        </p:txBody>
      </p:sp>
    </p:spTree>
    <p:extLst>
      <p:ext uri="{BB962C8B-B14F-4D97-AF65-F5344CB8AC3E}">
        <p14:creationId xmlns:p14="http://schemas.microsoft.com/office/powerpoint/2010/main" val="3373749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0E8B4-450B-4E6A-3DBD-2D968C0AE34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35B6917-DC09-5291-24E7-8F5631E0AF2E}"/>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F8EBDE99-5784-8450-945F-C8330CF7B7F6}"/>
              </a:ext>
            </a:extLst>
          </p:cNvPr>
          <p:cNvSpPr>
            <a:spLocks noGrp="1"/>
          </p:cNvSpPr>
          <p:nvPr>
            <p:ph type="title"/>
          </p:nvPr>
        </p:nvSpPr>
        <p:spPr/>
        <p:txBody>
          <a:bodyPr/>
          <a:lstStyle/>
          <a:p>
            <a:r>
              <a:rPr lang="en-GB" dirty="0"/>
              <a:t>Digression: Zoning Regulations?</a:t>
            </a:r>
          </a:p>
        </p:txBody>
      </p:sp>
      <p:sp>
        <p:nvSpPr>
          <p:cNvPr id="6" name="Fußzeilenplatzhalter 5">
            <a:extLst>
              <a:ext uri="{FF2B5EF4-FFF2-40B4-BE49-F238E27FC236}">
                <a16:creationId xmlns:a16="http://schemas.microsoft.com/office/drawing/2014/main" id="{94377BBD-70C4-5002-8041-394D1F2EF41A}"/>
              </a:ext>
            </a:extLst>
          </p:cNvPr>
          <p:cNvSpPr>
            <a:spLocks noGrp="1"/>
          </p:cNvSpPr>
          <p:nvPr>
            <p:ph type="ftr" sz="quarter" idx="11"/>
          </p:nvPr>
        </p:nvSpPr>
        <p:spPr/>
        <p:txBody>
          <a:bodyPr/>
          <a:lstStyle/>
          <a:p>
            <a:r>
              <a:rPr lang="en-GB" dirty="0"/>
              <a:t>KMH / SEM</a:t>
            </a:r>
          </a:p>
        </p:txBody>
      </p:sp>
      <p:sp>
        <p:nvSpPr>
          <p:cNvPr id="12" name="Inhaltsplatzhalter 11">
            <a:extLst>
              <a:ext uri="{FF2B5EF4-FFF2-40B4-BE49-F238E27FC236}">
                <a16:creationId xmlns:a16="http://schemas.microsoft.com/office/drawing/2014/main" id="{0C4C9E6D-F0DF-CE5E-4254-83F6C580D206}"/>
              </a:ext>
            </a:extLst>
          </p:cNvPr>
          <p:cNvSpPr>
            <a:spLocks noGrp="1"/>
          </p:cNvSpPr>
          <p:nvPr>
            <p:ph idx="1"/>
          </p:nvPr>
        </p:nvSpPr>
        <p:spPr>
          <a:xfrm>
            <a:off x="695324" y="1341001"/>
            <a:ext cx="10800675" cy="4823264"/>
          </a:xfrm>
        </p:spPr>
        <p:txBody>
          <a:bodyPr anchor="t">
            <a:normAutofit/>
          </a:bodyPr>
          <a:lstStyle/>
          <a:p>
            <a:r>
              <a:rPr lang="en-GB" dirty="0"/>
              <a:t>NÖ: </a:t>
            </a:r>
            <a:r>
              <a:rPr lang="en-GB" dirty="0" err="1">
                <a:hlinkClick r:id="rId2"/>
              </a:rPr>
              <a:t>Verordnung</a:t>
            </a:r>
            <a:r>
              <a:rPr lang="en-GB" dirty="0">
                <a:hlinkClick r:id="rId2"/>
              </a:rPr>
              <a:t> </a:t>
            </a:r>
            <a:r>
              <a:rPr lang="en-GB" dirty="0" err="1">
                <a:hlinkClick r:id="rId2"/>
              </a:rPr>
              <a:t>über</a:t>
            </a:r>
            <a:r>
              <a:rPr lang="en-GB" dirty="0">
                <a:hlinkClick r:id="rId2"/>
              </a:rPr>
              <a:t> die </a:t>
            </a:r>
            <a:r>
              <a:rPr lang="en-GB" dirty="0" err="1">
                <a:hlinkClick r:id="rId2"/>
              </a:rPr>
              <a:t>Bestimmung</a:t>
            </a:r>
            <a:r>
              <a:rPr lang="en-GB" dirty="0">
                <a:hlinkClick r:id="rId2"/>
              </a:rPr>
              <a:t> des </a:t>
            </a:r>
            <a:r>
              <a:rPr lang="en-GB" dirty="0" err="1">
                <a:hlinkClick r:id="rId2"/>
              </a:rPr>
              <a:t>äquivalenten</a:t>
            </a:r>
            <a:r>
              <a:rPr lang="en-GB" dirty="0">
                <a:hlinkClick r:id="rId2"/>
              </a:rPr>
              <a:t> </a:t>
            </a:r>
            <a:r>
              <a:rPr lang="en-GB" dirty="0" err="1">
                <a:hlinkClick r:id="rId2"/>
              </a:rPr>
              <a:t>Dauerschallpegels</a:t>
            </a:r>
            <a:r>
              <a:rPr lang="en-GB" dirty="0">
                <a:hlinkClick r:id="rId2"/>
              </a:rPr>
              <a:t> </a:t>
            </a:r>
            <a:r>
              <a:rPr lang="en-GB" dirty="0" err="1">
                <a:hlinkClick r:id="rId2"/>
              </a:rPr>
              <a:t>bei</a:t>
            </a:r>
            <a:r>
              <a:rPr lang="en-GB" dirty="0">
                <a:hlinkClick r:id="rId2"/>
              </a:rPr>
              <a:t> </a:t>
            </a:r>
            <a:r>
              <a:rPr lang="en-GB" dirty="0" err="1">
                <a:hlinkClick r:id="rId2"/>
              </a:rPr>
              <a:t>Baulandwidmungen</a:t>
            </a:r>
            <a:r>
              <a:rPr lang="en-GB" dirty="0">
                <a:hlinkClick r:id="rId2"/>
              </a:rPr>
              <a:t> </a:t>
            </a:r>
            <a:r>
              <a:rPr lang="en-GB" dirty="0" err="1"/>
              <a:t>LGBl</a:t>
            </a:r>
            <a:r>
              <a:rPr lang="en-GB" dirty="0"/>
              <a:t>. 8000/4-0</a:t>
            </a:r>
          </a:p>
        </p:txBody>
      </p:sp>
      <p:pic>
        <p:nvPicPr>
          <p:cNvPr id="5" name="Grafik 4">
            <a:extLst>
              <a:ext uri="{FF2B5EF4-FFF2-40B4-BE49-F238E27FC236}">
                <a16:creationId xmlns:a16="http://schemas.microsoft.com/office/drawing/2014/main" id="{94063C15-F132-1F0E-9517-0C84C858D28B}"/>
              </a:ext>
            </a:extLst>
          </p:cNvPr>
          <p:cNvPicPr>
            <a:picLocks noChangeAspect="1"/>
          </p:cNvPicPr>
          <p:nvPr/>
        </p:nvPicPr>
        <p:blipFill>
          <a:blip r:embed="rId3"/>
          <a:stretch>
            <a:fillRect/>
          </a:stretch>
        </p:blipFill>
        <p:spPr>
          <a:xfrm>
            <a:off x="2136000" y="2254621"/>
            <a:ext cx="8208000" cy="3909644"/>
          </a:xfrm>
          <a:prstGeom prst="rect">
            <a:avLst/>
          </a:prstGeom>
        </p:spPr>
      </p:pic>
    </p:spTree>
    <p:extLst>
      <p:ext uri="{BB962C8B-B14F-4D97-AF65-F5344CB8AC3E}">
        <p14:creationId xmlns:p14="http://schemas.microsoft.com/office/powerpoint/2010/main" val="3023245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8AE1-C7B4-0DA1-A921-50626494D8B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4ECAF0-9420-3700-5F47-FD47C8344B7C}"/>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45EE520D-7895-B774-4FEA-97B22666BDE6}"/>
              </a:ext>
            </a:extLst>
          </p:cNvPr>
          <p:cNvSpPr>
            <a:spLocks noGrp="1"/>
          </p:cNvSpPr>
          <p:nvPr>
            <p:ph type="title"/>
          </p:nvPr>
        </p:nvSpPr>
        <p:spPr/>
        <p:txBody>
          <a:bodyPr/>
          <a:lstStyle/>
          <a:p>
            <a:r>
              <a:rPr lang="en-GB" dirty="0"/>
              <a:t>A Selection of Tools:</a:t>
            </a:r>
          </a:p>
        </p:txBody>
      </p:sp>
      <p:graphicFrame>
        <p:nvGraphicFramePr>
          <p:cNvPr id="7" name="Inhaltsplatzhalter 6">
            <a:extLst>
              <a:ext uri="{FF2B5EF4-FFF2-40B4-BE49-F238E27FC236}">
                <a16:creationId xmlns:a16="http://schemas.microsoft.com/office/drawing/2014/main" id="{721E3F8B-199C-410F-456A-90107B4336E8}"/>
              </a:ext>
            </a:extLst>
          </p:cNvPr>
          <p:cNvGraphicFramePr>
            <a:graphicFrameLocks noGrp="1"/>
          </p:cNvGraphicFramePr>
          <p:nvPr>
            <p:ph idx="1"/>
            <p:extLst>
              <p:ext uri="{D42A27DB-BD31-4B8C-83A1-F6EECF244321}">
                <p14:modId xmlns:p14="http://schemas.microsoft.com/office/powerpoint/2010/main" val="1425805035"/>
              </p:ext>
            </p:extLst>
          </p:nvPr>
        </p:nvGraphicFramePr>
        <p:xfrm>
          <a:off x="696000" y="1029848"/>
          <a:ext cx="8928100" cy="5351152"/>
        </p:xfrm>
        <a:graphic>
          <a:graphicData uri="http://schemas.openxmlformats.org/drawingml/2006/table">
            <a:tbl>
              <a:tblPr firstRow="1" bandRow="1">
                <a:tableStyleId>{5C22544A-7EE6-4342-B048-85BDC9FD1C3A}</a:tableStyleId>
              </a:tblPr>
              <a:tblGrid>
                <a:gridCol w="1656675">
                  <a:extLst>
                    <a:ext uri="{9D8B030D-6E8A-4147-A177-3AD203B41FA5}">
                      <a16:colId xmlns:a16="http://schemas.microsoft.com/office/drawing/2014/main" val="1260584619"/>
                    </a:ext>
                  </a:extLst>
                </a:gridCol>
                <a:gridCol w="1728000">
                  <a:extLst>
                    <a:ext uri="{9D8B030D-6E8A-4147-A177-3AD203B41FA5}">
                      <a16:colId xmlns:a16="http://schemas.microsoft.com/office/drawing/2014/main" val="680858055"/>
                    </a:ext>
                  </a:extLst>
                </a:gridCol>
                <a:gridCol w="3096000">
                  <a:extLst>
                    <a:ext uri="{9D8B030D-6E8A-4147-A177-3AD203B41FA5}">
                      <a16:colId xmlns:a16="http://schemas.microsoft.com/office/drawing/2014/main" val="1837384622"/>
                    </a:ext>
                  </a:extLst>
                </a:gridCol>
                <a:gridCol w="2447425">
                  <a:extLst>
                    <a:ext uri="{9D8B030D-6E8A-4147-A177-3AD203B41FA5}">
                      <a16:colId xmlns:a16="http://schemas.microsoft.com/office/drawing/2014/main" val="3066581058"/>
                    </a:ext>
                  </a:extLst>
                </a:gridCol>
              </a:tblGrid>
              <a:tr h="526736">
                <a:tc>
                  <a:txBody>
                    <a:bodyPr/>
                    <a:lstStyle/>
                    <a:p>
                      <a:endParaRPr lang="en-GB" sz="2400" dirty="0"/>
                    </a:p>
                  </a:txBody>
                  <a:tcPr>
                    <a:solidFill>
                      <a:schemeClr val="bg1"/>
                    </a:solidFill>
                  </a:tcPr>
                </a:tc>
                <a:tc gridSpan="3">
                  <a:txBody>
                    <a:bodyPr/>
                    <a:lstStyle/>
                    <a:p>
                      <a:pPr algn="ctr"/>
                      <a:r>
                        <a:rPr lang="en-GB" sz="2400" dirty="0"/>
                        <a:t>Focus on …</a:t>
                      </a:r>
                    </a:p>
                  </a:txBody>
                  <a:tcPr anchor="ctr"/>
                </a:tc>
                <a:tc hMerge="1">
                  <a:txBody>
                    <a:bodyPr/>
                    <a:lstStyle/>
                    <a:p>
                      <a:pPr algn="ctr"/>
                      <a:endParaRPr lang="en-GB" sz="2400" dirty="0"/>
                    </a:p>
                  </a:txBody>
                  <a:tcPr anchor="ctr"/>
                </a:tc>
                <a:tc hMerge="1">
                  <a:txBody>
                    <a:bodyPr/>
                    <a:lstStyle/>
                    <a:p>
                      <a:pPr algn="ctr"/>
                      <a:endParaRPr lang="en-GB" sz="2400" dirty="0"/>
                    </a:p>
                  </a:txBody>
                  <a:tcPr anchor="ctr"/>
                </a:tc>
                <a:extLst>
                  <a:ext uri="{0D108BD9-81ED-4DB2-BD59-A6C34878D82A}">
                    <a16:rowId xmlns:a16="http://schemas.microsoft.com/office/drawing/2014/main" val="628977917"/>
                  </a:ext>
                </a:extLst>
              </a:tr>
              <a:tr h="526736">
                <a:tc>
                  <a:txBody>
                    <a:bodyPr/>
                    <a:lstStyle/>
                    <a:p>
                      <a:endParaRPr lang="en-GB" sz="2400" dirty="0"/>
                    </a:p>
                  </a:txBody>
                  <a:tcPr>
                    <a:solidFill>
                      <a:schemeClr val="bg1"/>
                    </a:solidFill>
                  </a:tcPr>
                </a:tc>
                <a:tc>
                  <a:txBody>
                    <a:bodyPr/>
                    <a:lstStyle/>
                    <a:p>
                      <a:pPr algn="ctr"/>
                      <a:r>
                        <a:rPr lang="en-GB" sz="2400" b="1" dirty="0">
                          <a:solidFill>
                            <a:schemeClr val="bg1"/>
                          </a:solidFill>
                        </a:rPr>
                        <a:t>Substance</a:t>
                      </a:r>
                    </a:p>
                  </a:txBody>
                  <a:tcPr anchor="ctr">
                    <a:solidFill>
                      <a:srgbClr val="768692"/>
                    </a:solidFill>
                  </a:tcPr>
                </a:tc>
                <a:tc>
                  <a:txBody>
                    <a:bodyPr/>
                    <a:lstStyle/>
                    <a:p>
                      <a:pPr algn="ctr"/>
                      <a:endParaRPr lang="en-GB" sz="2400" b="1" dirty="0">
                        <a:solidFill>
                          <a:schemeClr val="bg1"/>
                        </a:solidFill>
                      </a:endParaRPr>
                    </a:p>
                  </a:txBody>
                  <a:tcPr anchor="ctr">
                    <a:solidFill>
                      <a:srgbClr val="768692"/>
                    </a:solidFill>
                  </a:tcPr>
                </a:tc>
                <a:tc>
                  <a:txBody>
                    <a:bodyPr/>
                    <a:lstStyle/>
                    <a:p>
                      <a:pPr algn="ctr"/>
                      <a:r>
                        <a:rPr lang="en-GB" sz="2400" b="1" dirty="0">
                          <a:solidFill>
                            <a:schemeClr val="bg1"/>
                          </a:solidFill>
                        </a:rPr>
                        <a:t>Procedure</a:t>
                      </a:r>
                    </a:p>
                  </a:txBody>
                  <a:tcPr anchor="ctr">
                    <a:solidFill>
                      <a:srgbClr val="768692"/>
                    </a:solidFill>
                  </a:tcPr>
                </a:tc>
                <a:extLst>
                  <a:ext uri="{0D108BD9-81ED-4DB2-BD59-A6C34878D82A}">
                    <a16:rowId xmlns:a16="http://schemas.microsoft.com/office/drawing/2014/main" val="1500672496"/>
                  </a:ext>
                </a:extLst>
              </a:tr>
              <a:tr h="1805888">
                <a:tc>
                  <a:txBody>
                    <a:bodyPr/>
                    <a:lstStyle/>
                    <a:p>
                      <a:r>
                        <a:rPr lang="en-GB" sz="2400" b="1" dirty="0">
                          <a:solidFill>
                            <a:schemeClr val="bg1"/>
                          </a:solidFill>
                        </a:rPr>
                        <a:t>Voluntary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4150901256"/>
                  </a:ext>
                </a:extLst>
              </a:tr>
              <a:tr h="2266753">
                <a:tc>
                  <a:txBody>
                    <a:bodyPr/>
                    <a:lstStyle/>
                    <a:p>
                      <a:r>
                        <a:rPr lang="en-GB" sz="2400" b="1" dirty="0">
                          <a:solidFill>
                            <a:schemeClr val="bg1"/>
                          </a:solidFill>
                        </a:rPr>
                        <a:t>Mandatory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br>
                        <a:rPr lang="en-GB" sz="2400" dirty="0"/>
                      </a:br>
                      <a:endParaRPr lang="en-GB" sz="6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984159702"/>
                  </a:ext>
                </a:extLst>
              </a:tr>
            </a:tbl>
          </a:graphicData>
        </a:graphic>
      </p:graphicFrame>
      <p:sp>
        <p:nvSpPr>
          <p:cNvPr id="5" name="Datumsplatzhalter 4">
            <a:extLst>
              <a:ext uri="{FF2B5EF4-FFF2-40B4-BE49-F238E27FC236}">
                <a16:creationId xmlns:a16="http://schemas.microsoft.com/office/drawing/2014/main" id="{AE86161D-4CB3-C478-5FD1-9AC08F265DF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6B659B0-86FD-069C-644E-FA178A9133F2}"/>
              </a:ext>
            </a:extLst>
          </p:cNvPr>
          <p:cNvSpPr>
            <a:spLocks noGrp="1"/>
          </p:cNvSpPr>
          <p:nvPr>
            <p:ph type="ftr" sz="quarter" idx="11"/>
          </p:nvPr>
        </p:nvSpPr>
        <p:spPr/>
        <p:txBody>
          <a:bodyPr/>
          <a:lstStyle/>
          <a:p>
            <a:r>
              <a:rPr lang="en-GB" dirty="0"/>
              <a:t>KMH / SEM</a:t>
            </a:r>
          </a:p>
        </p:txBody>
      </p:sp>
      <p:sp>
        <p:nvSpPr>
          <p:cNvPr id="4" name="Rechteck: abgerundete Ecken 3">
            <a:extLst>
              <a:ext uri="{FF2B5EF4-FFF2-40B4-BE49-F238E27FC236}">
                <a16:creationId xmlns:a16="http://schemas.microsoft.com/office/drawing/2014/main" id="{3C880C98-5C7A-4635-1365-5548ED3C1911}"/>
              </a:ext>
            </a:extLst>
          </p:cNvPr>
          <p:cNvSpPr/>
          <p:nvPr/>
        </p:nvSpPr>
        <p:spPr>
          <a:xfrm>
            <a:off x="7632675" y="5300184"/>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 Impact Assessment (EIA)</a:t>
            </a:r>
          </a:p>
        </p:txBody>
      </p:sp>
      <p:sp>
        <p:nvSpPr>
          <p:cNvPr id="8" name="Rechteck: abgerundete Ecken 7">
            <a:extLst>
              <a:ext uri="{FF2B5EF4-FFF2-40B4-BE49-F238E27FC236}">
                <a16:creationId xmlns:a16="http://schemas.microsoft.com/office/drawing/2014/main" id="{B92EE9AF-7622-0419-1378-3D397CA2D62E}"/>
              </a:ext>
            </a:extLst>
          </p:cNvPr>
          <p:cNvSpPr/>
          <p:nvPr/>
        </p:nvSpPr>
        <p:spPr>
          <a:xfrm>
            <a:off x="8230361" y="3716184"/>
            <a:ext cx="1105639"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ISO 14001 EMAS</a:t>
            </a:r>
          </a:p>
        </p:txBody>
      </p:sp>
      <p:sp>
        <p:nvSpPr>
          <p:cNvPr id="9" name="Rechteck: abgerundete Ecken 8">
            <a:extLst>
              <a:ext uri="{FF2B5EF4-FFF2-40B4-BE49-F238E27FC236}">
                <a16:creationId xmlns:a16="http://schemas.microsoft.com/office/drawing/2014/main" id="{299FA02D-51F2-BFE9-5556-44E1FDB3954A}"/>
              </a:ext>
            </a:extLst>
          </p:cNvPr>
          <p:cNvSpPr/>
          <p:nvPr/>
        </p:nvSpPr>
        <p:spPr>
          <a:xfrm>
            <a:off x="7609268" y="2476259"/>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Life Cycle Assessment</a:t>
            </a:r>
          </a:p>
        </p:txBody>
      </p:sp>
      <p:sp>
        <p:nvSpPr>
          <p:cNvPr id="10" name="Rechteck: abgerundete Ecken 9">
            <a:extLst>
              <a:ext uri="{FF2B5EF4-FFF2-40B4-BE49-F238E27FC236}">
                <a16:creationId xmlns:a16="http://schemas.microsoft.com/office/drawing/2014/main" id="{A6EF853D-6503-97A9-8B0D-1D56F6C51D55}"/>
              </a:ext>
            </a:extLst>
          </p:cNvPr>
          <p:cNvSpPr/>
          <p:nvPr/>
        </p:nvSpPr>
        <p:spPr>
          <a:xfrm>
            <a:off x="5681873" y="2622024"/>
            <a:ext cx="1402834" cy="319786"/>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B-Corp</a:t>
            </a:r>
          </a:p>
        </p:txBody>
      </p:sp>
      <p:sp>
        <p:nvSpPr>
          <p:cNvPr id="11" name="Rechteck: abgerundete Ecken 10">
            <a:extLst>
              <a:ext uri="{FF2B5EF4-FFF2-40B4-BE49-F238E27FC236}">
                <a16:creationId xmlns:a16="http://schemas.microsoft.com/office/drawing/2014/main" id="{55001CBC-4F78-8EE9-EE5E-880D026DFD32}"/>
              </a:ext>
            </a:extLst>
          </p:cNvPr>
          <p:cNvSpPr/>
          <p:nvPr/>
        </p:nvSpPr>
        <p:spPr>
          <a:xfrm>
            <a:off x="4162091" y="2161208"/>
            <a:ext cx="1402834" cy="35977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Carbon Neutral</a:t>
            </a:r>
          </a:p>
        </p:txBody>
      </p:sp>
      <p:sp>
        <p:nvSpPr>
          <p:cNvPr id="12" name="Rechteck: abgerundete Ecken 11">
            <a:extLst>
              <a:ext uri="{FF2B5EF4-FFF2-40B4-BE49-F238E27FC236}">
                <a16:creationId xmlns:a16="http://schemas.microsoft.com/office/drawing/2014/main" id="{51C3654E-348A-19C1-48AA-55970B086E0D}"/>
              </a:ext>
            </a:extLst>
          </p:cNvPr>
          <p:cNvSpPr/>
          <p:nvPr/>
        </p:nvSpPr>
        <p:spPr>
          <a:xfrm>
            <a:off x="5681873" y="2167611"/>
            <a:ext cx="1402834" cy="35231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Cradle to Cradle</a:t>
            </a:r>
          </a:p>
        </p:txBody>
      </p:sp>
      <p:sp>
        <p:nvSpPr>
          <p:cNvPr id="13" name="Rechteck: abgerundete Ecken 12">
            <a:extLst>
              <a:ext uri="{FF2B5EF4-FFF2-40B4-BE49-F238E27FC236}">
                <a16:creationId xmlns:a16="http://schemas.microsoft.com/office/drawing/2014/main" id="{032E732B-EFCE-5438-0842-BCDAB4342247}"/>
              </a:ext>
            </a:extLst>
          </p:cNvPr>
          <p:cNvSpPr/>
          <p:nvPr/>
        </p:nvSpPr>
        <p:spPr>
          <a:xfrm>
            <a:off x="4613690" y="5688901"/>
            <a:ext cx="2122834" cy="432307"/>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100" dirty="0"/>
              <a:t>Nat. regulations on </a:t>
            </a:r>
            <a:br>
              <a:rPr lang="en-GB" sz="1100" dirty="0"/>
            </a:br>
            <a:r>
              <a:rPr lang="en-GB" sz="1100" dirty="0"/>
              <a:t>air, waste, water &amp; soil</a:t>
            </a:r>
          </a:p>
        </p:txBody>
      </p:sp>
      <p:sp>
        <p:nvSpPr>
          <p:cNvPr id="14" name="Rechteck: abgerundete Ecken 13">
            <a:extLst>
              <a:ext uri="{FF2B5EF4-FFF2-40B4-BE49-F238E27FC236}">
                <a16:creationId xmlns:a16="http://schemas.microsoft.com/office/drawing/2014/main" id="{781D7219-73AF-FFA6-459A-7D4C678D10CA}"/>
              </a:ext>
            </a:extLst>
          </p:cNvPr>
          <p:cNvSpPr/>
          <p:nvPr/>
        </p:nvSpPr>
        <p:spPr>
          <a:xfrm>
            <a:off x="6992570" y="3848541"/>
            <a:ext cx="1105639"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EU CSRD</a:t>
            </a:r>
          </a:p>
        </p:txBody>
      </p:sp>
      <p:sp>
        <p:nvSpPr>
          <p:cNvPr id="15" name="Rechteck: abgerundete Ecken 14">
            <a:extLst>
              <a:ext uri="{FF2B5EF4-FFF2-40B4-BE49-F238E27FC236}">
                <a16:creationId xmlns:a16="http://schemas.microsoft.com/office/drawing/2014/main" id="{F2A8B8A5-5B04-41D5-FC99-F5E3DD995C4D}"/>
              </a:ext>
            </a:extLst>
          </p:cNvPr>
          <p:cNvSpPr/>
          <p:nvPr/>
        </p:nvSpPr>
        <p:spPr>
          <a:xfrm>
            <a:off x="4510784" y="4289168"/>
            <a:ext cx="2275915"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Industrial Emissions Directive (IED)</a:t>
            </a:r>
          </a:p>
        </p:txBody>
      </p:sp>
      <p:sp>
        <p:nvSpPr>
          <p:cNvPr id="16" name="Rechteck: abgerundete Ecken 15">
            <a:extLst>
              <a:ext uri="{FF2B5EF4-FFF2-40B4-BE49-F238E27FC236}">
                <a16:creationId xmlns:a16="http://schemas.microsoft.com/office/drawing/2014/main" id="{5310605D-23C2-D562-1764-116303F34B31}"/>
              </a:ext>
            </a:extLst>
          </p:cNvPr>
          <p:cNvSpPr/>
          <p:nvPr/>
        </p:nvSpPr>
        <p:spPr>
          <a:xfrm>
            <a:off x="4245908" y="4976261"/>
            <a:ext cx="1402834" cy="39473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Emissions Trading System (ETS)</a:t>
            </a:r>
          </a:p>
        </p:txBody>
      </p:sp>
      <p:sp>
        <p:nvSpPr>
          <p:cNvPr id="17" name="Rechteck: abgerundete Ecken 16">
            <a:extLst>
              <a:ext uri="{FF2B5EF4-FFF2-40B4-BE49-F238E27FC236}">
                <a16:creationId xmlns:a16="http://schemas.microsoft.com/office/drawing/2014/main" id="{56C783B4-6013-4D72-C600-F425ED2DD20C}"/>
              </a:ext>
            </a:extLst>
          </p:cNvPr>
          <p:cNvSpPr/>
          <p:nvPr/>
        </p:nvSpPr>
        <p:spPr>
          <a:xfrm>
            <a:off x="6985060" y="4436391"/>
            <a:ext cx="2350940" cy="460817"/>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200" dirty="0"/>
              <a:t>EU Corporate Sustainability Due Diligence Directive (CSDDD)</a:t>
            </a:r>
          </a:p>
        </p:txBody>
      </p:sp>
      <p:sp>
        <p:nvSpPr>
          <p:cNvPr id="18" name="Rechteck: abgerundete Ecken 17">
            <a:extLst>
              <a:ext uri="{FF2B5EF4-FFF2-40B4-BE49-F238E27FC236}">
                <a16:creationId xmlns:a16="http://schemas.microsoft.com/office/drawing/2014/main" id="{A49914AC-C315-2306-AC4B-90D7400AC335}"/>
              </a:ext>
            </a:extLst>
          </p:cNvPr>
          <p:cNvSpPr/>
          <p:nvPr/>
        </p:nvSpPr>
        <p:spPr>
          <a:xfrm>
            <a:off x="2474522" y="2572976"/>
            <a:ext cx="1488000" cy="605024"/>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Further CSR </a:t>
            </a:r>
            <a:r>
              <a:rPr lang="en-GB" sz="1400" dirty="0" err="1"/>
              <a:t>activites</a:t>
            </a:r>
            <a:endParaRPr lang="en-GB" sz="1400" dirty="0"/>
          </a:p>
        </p:txBody>
      </p:sp>
      <p:sp>
        <p:nvSpPr>
          <p:cNvPr id="19" name="Rechteck: abgerundete Ecken 18">
            <a:extLst>
              <a:ext uri="{FF2B5EF4-FFF2-40B4-BE49-F238E27FC236}">
                <a16:creationId xmlns:a16="http://schemas.microsoft.com/office/drawing/2014/main" id="{04D65B6D-84DB-18FA-3D3B-0EF7597247AA}"/>
              </a:ext>
            </a:extLst>
          </p:cNvPr>
          <p:cNvSpPr/>
          <p:nvPr/>
        </p:nvSpPr>
        <p:spPr>
          <a:xfrm>
            <a:off x="4160792" y="2622024"/>
            <a:ext cx="1402834" cy="31978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err="1"/>
              <a:t>Österr</a:t>
            </a:r>
            <a:r>
              <a:rPr lang="en-GB" sz="1000" dirty="0"/>
              <a:t>. </a:t>
            </a:r>
            <a:r>
              <a:rPr lang="en-GB" sz="1000" dirty="0" err="1"/>
              <a:t>Umweltzeichen</a:t>
            </a:r>
            <a:endParaRPr lang="en-GB" sz="1000" dirty="0"/>
          </a:p>
        </p:txBody>
      </p:sp>
      <p:sp>
        <p:nvSpPr>
          <p:cNvPr id="20" name="Rechteck: abgerundete Ecken 19">
            <a:extLst>
              <a:ext uri="{FF2B5EF4-FFF2-40B4-BE49-F238E27FC236}">
                <a16:creationId xmlns:a16="http://schemas.microsoft.com/office/drawing/2014/main" id="{FB9E39B1-8D3F-4722-0835-6ECA59318E9C}"/>
              </a:ext>
            </a:extLst>
          </p:cNvPr>
          <p:cNvSpPr/>
          <p:nvPr/>
        </p:nvSpPr>
        <p:spPr>
          <a:xfrm>
            <a:off x="5798769" y="4969208"/>
            <a:ext cx="1167772" cy="401789"/>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Green Claims Directive</a:t>
            </a:r>
          </a:p>
        </p:txBody>
      </p:sp>
      <p:sp>
        <p:nvSpPr>
          <p:cNvPr id="21" name="Rechteck: abgerundete Ecken 20">
            <a:extLst>
              <a:ext uri="{FF2B5EF4-FFF2-40B4-BE49-F238E27FC236}">
                <a16:creationId xmlns:a16="http://schemas.microsoft.com/office/drawing/2014/main" id="{09465484-B4FA-B25C-C30C-6BCBD510BEFB}"/>
              </a:ext>
            </a:extLst>
          </p:cNvPr>
          <p:cNvSpPr/>
          <p:nvPr/>
        </p:nvSpPr>
        <p:spPr>
          <a:xfrm>
            <a:off x="10108408" y="3538000"/>
            <a:ext cx="519392" cy="279208"/>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2" name="Rechteck: abgerundete Ecken 21">
            <a:extLst>
              <a:ext uri="{FF2B5EF4-FFF2-40B4-BE49-F238E27FC236}">
                <a16:creationId xmlns:a16="http://schemas.microsoft.com/office/drawing/2014/main" id="{B7F1B50B-A55A-C380-945C-B03EDC12463A}"/>
              </a:ext>
            </a:extLst>
          </p:cNvPr>
          <p:cNvSpPr/>
          <p:nvPr/>
        </p:nvSpPr>
        <p:spPr>
          <a:xfrm>
            <a:off x="10108407" y="4037604"/>
            <a:ext cx="519392" cy="279208"/>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3" name="Rechteck: abgerundete Ecken 22">
            <a:extLst>
              <a:ext uri="{FF2B5EF4-FFF2-40B4-BE49-F238E27FC236}">
                <a16:creationId xmlns:a16="http://schemas.microsoft.com/office/drawing/2014/main" id="{E5EFB07A-FDBA-CAC9-F9B2-43421B149774}"/>
              </a:ext>
            </a:extLst>
          </p:cNvPr>
          <p:cNvSpPr/>
          <p:nvPr/>
        </p:nvSpPr>
        <p:spPr>
          <a:xfrm>
            <a:off x="4162061" y="3042852"/>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ESG reporting: GRI, SASB, ISSB etc.</a:t>
            </a:r>
          </a:p>
        </p:txBody>
      </p:sp>
      <p:sp>
        <p:nvSpPr>
          <p:cNvPr id="24" name="Rechteck: abgerundete Ecken 23">
            <a:extLst>
              <a:ext uri="{FF2B5EF4-FFF2-40B4-BE49-F238E27FC236}">
                <a16:creationId xmlns:a16="http://schemas.microsoft.com/office/drawing/2014/main" id="{D3EED432-421D-6571-C079-A575E091DFD3}"/>
              </a:ext>
            </a:extLst>
          </p:cNvPr>
          <p:cNvSpPr/>
          <p:nvPr/>
        </p:nvSpPr>
        <p:spPr>
          <a:xfrm>
            <a:off x="5681873" y="3042852"/>
            <a:ext cx="1401565" cy="336173"/>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Climate-focused reporting: TCFD &amp; CDP</a:t>
            </a:r>
          </a:p>
        </p:txBody>
      </p:sp>
      <p:sp>
        <p:nvSpPr>
          <p:cNvPr id="25" name="Textfeld 24">
            <a:extLst>
              <a:ext uri="{FF2B5EF4-FFF2-40B4-BE49-F238E27FC236}">
                <a16:creationId xmlns:a16="http://schemas.microsoft.com/office/drawing/2014/main" id="{0ED4F2A0-BEF2-8471-7E0A-E35C59B6CBC7}"/>
              </a:ext>
            </a:extLst>
          </p:cNvPr>
          <p:cNvSpPr txBox="1"/>
          <p:nvPr/>
        </p:nvSpPr>
        <p:spPr>
          <a:xfrm>
            <a:off x="10776000" y="3418967"/>
            <a:ext cx="1224000" cy="974241"/>
          </a:xfrm>
          <a:prstGeom prst="rect">
            <a:avLst/>
          </a:prstGeom>
          <a:noFill/>
        </p:spPr>
        <p:txBody>
          <a:bodyPr wrap="square" lIns="0" tIns="0" rIns="0" bIns="0" rtlCol="0">
            <a:spAutoFit/>
          </a:bodyPr>
          <a:lstStyle/>
          <a:p>
            <a:pPr algn="l">
              <a:lnSpc>
                <a:spcPct val="120000"/>
              </a:lnSpc>
              <a:spcBef>
                <a:spcPts val="800"/>
              </a:spcBef>
            </a:pPr>
            <a:r>
              <a:rPr lang="en-GB" sz="1200" dirty="0"/>
              <a:t>Environmental Management</a:t>
            </a:r>
          </a:p>
          <a:p>
            <a:pPr algn="l">
              <a:lnSpc>
                <a:spcPct val="120000"/>
              </a:lnSpc>
              <a:spcBef>
                <a:spcPts val="800"/>
              </a:spcBef>
            </a:pPr>
            <a:r>
              <a:rPr lang="en-GB" sz="1200" dirty="0"/>
              <a:t>Sustainability Management</a:t>
            </a:r>
          </a:p>
        </p:txBody>
      </p:sp>
      <p:sp>
        <p:nvSpPr>
          <p:cNvPr id="26" name="Rechteck: abgerundete Ecken 25">
            <a:extLst>
              <a:ext uri="{FF2B5EF4-FFF2-40B4-BE49-F238E27FC236}">
                <a16:creationId xmlns:a16="http://schemas.microsoft.com/office/drawing/2014/main" id="{7C32AF9C-40AD-A582-6217-553A1225EA0D}"/>
              </a:ext>
            </a:extLst>
          </p:cNvPr>
          <p:cNvSpPr/>
          <p:nvPr/>
        </p:nvSpPr>
        <p:spPr>
          <a:xfrm>
            <a:off x="4162061" y="3480068"/>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Social-focused standards: SA8000</a:t>
            </a:r>
          </a:p>
        </p:txBody>
      </p:sp>
      <p:sp>
        <p:nvSpPr>
          <p:cNvPr id="27" name="Rechteck: abgerundete Ecken 26">
            <a:extLst>
              <a:ext uri="{FF2B5EF4-FFF2-40B4-BE49-F238E27FC236}">
                <a16:creationId xmlns:a16="http://schemas.microsoft.com/office/drawing/2014/main" id="{65C9C5F1-9644-806C-5B4F-89F4345F0E5D}"/>
              </a:ext>
            </a:extLst>
          </p:cNvPr>
          <p:cNvSpPr/>
          <p:nvPr/>
        </p:nvSpPr>
        <p:spPr>
          <a:xfrm>
            <a:off x="5686958" y="3480067"/>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800" dirty="0"/>
              <a:t>Sector-specific standards: </a:t>
            </a:r>
            <a:br>
              <a:rPr lang="en-GB" sz="800" dirty="0"/>
            </a:br>
            <a:r>
              <a:rPr lang="en-GB" sz="500" dirty="0"/>
              <a:t>OECD Due Diligence Minerals</a:t>
            </a:r>
            <a:endParaRPr lang="en-GB" sz="800" dirty="0"/>
          </a:p>
        </p:txBody>
      </p:sp>
    </p:spTree>
    <p:extLst>
      <p:ext uri="{BB962C8B-B14F-4D97-AF65-F5344CB8AC3E}">
        <p14:creationId xmlns:p14="http://schemas.microsoft.com/office/powerpoint/2010/main" val="2949246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CCFE5-6C1B-51A5-B971-25BA255B4E5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EB4283-B44A-ECE5-29A3-629CB7859943}"/>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3" name="Titel 2">
            <a:extLst>
              <a:ext uri="{FF2B5EF4-FFF2-40B4-BE49-F238E27FC236}">
                <a16:creationId xmlns:a16="http://schemas.microsoft.com/office/drawing/2014/main" id="{AB430D88-B930-D0C3-D622-9A7044E150E4}"/>
              </a:ext>
            </a:extLst>
          </p:cNvPr>
          <p:cNvSpPr>
            <a:spLocks noGrp="1"/>
          </p:cNvSpPr>
          <p:nvPr>
            <p:ph type="title"/>
          </p:nvPr>
        </p:nvSpPr>
        <p:spPr/>
        <p:txBody>
          <a:bodyPr/>
          <a:lstStyle/>
          <a:p>
            <a:r>
              <a:rPr lang="en-GB" dirty="0"/>
              <a:t>Digression: Zoning Regulations?</a:t>
            </a:r>
          </a:p>
        </p:txBody>
      </p:sp>
      <p:pic>
        <p:nvPicPr>
          <p:cNvPr id="8" name="Content Placeholder 7">
            <a:hlinkClick r:id="rId2"/>
            <a:extLst>
              <a:ext uri="{FF2B5EF4-FFF2-40B4-BE49-F238E27FC236}">
                <a16:creationId xmlns:a16="http://schemas.microsoft.com/office/drawing/2014/main" id="{51CADC29-5BCE-939E-1527-F3E0E6A32B12}"/>
              </a:ext>
            </a:extLst>
          </p:cNvPr>
          <p:cNvPicPr>
            <a:picLocks noGrp="1" noChangeAspect="1"/>
          </p:cNvPicPr>
          <p:nvPr>
            <p:ph idx="1"/>
          </p:nvPr>
        </p:nvPicPr>
        <p:blipFill>
          <a:blip r:embed="rId3"/>
          <a:stretch>
            <a:fillRect/>
          </a:stretch>
        </p:blipFill>
        <p:spPr>
          <a:xfrm>
            <a:off x="695324" y="1269000"/>
            <a:ext cx="9647998" cy="4843046"/>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FCE5A3AC-EB43-61A8-F100-494B58E672DD}"/>
              </a:ext>
            </a:extLst>
          </p:cNvPr>
          <p:cNvSpPr>
            <a:spLocks noGrp="1"/>
          </p:cNvSpPr>
          <p:nvPr>
            <p:ph type="dt" sz="half" idx="10"/>
          </p:nvPr>
        </p:nvSpPr>
        <p:spPr/>
        <p:txBody>
          <a:bodyPr/>
          <a:lstStyle/>
          <a:p>
            <a:r>
              <a:rPr lang="en-GB" dirty="0"/>
              <a:t>(Stadt </a:t>
            </a:r>
            <a:r>
              <a:rPr lang="en-GB" dirty="0" err="1"/>
              <a:t>Krems</a:t>
            </a:r>
            <a:r>
              <a:rPr lang="en-GB" dirty="0"/>
              <a:t>, n.d.)</a:t>
            </a:r>
          </a:p>
        </p:txBody>
      </p:sp>
      <p:sp>
        <p:nvSpPr>
          <p:cNvPr id="6" name="Fußzeilenplatzhalter 5">
            <a:extLst>
              <a:ext uri="{FF2B5EF4-FFF2-40B4-BE49-F238E27FC236}">
                <a16:creationId xmlns:a16="http://schemas.microsoft.com/office/drawing/2014/main" id="{DFEE283E-AB8A-8BE2-0162-2B5F93AC01D7}"/>
              </a:ext>
            </a:extLst>
          </p:cNvPr>
          <p:cNvSpPr>
            <a:spLocks noGrp="1"/>
          </p:cNvSpPr>
          <p:nvPr>
            <p:ph type="ftr" sz="quarter" idx="11"/>
          </p:nvPr>
        </p:nvSpPr>
        <p:spPr/>
        <p:txBody>
          <a:bodyPr/>
          <a:lstStyle/>
          <a:p>
            <a:r>
              <a:rPr lang="en-GB" dirty="0"/>
              <a:t>KMH / SEM</a:t>
            </a:r>
          </a:p>
        </p:txBody>
      </p:sp>
      <p:pic>
        <p:nvPicPr>
          <p:cNvPr id="10" name="Grafik 9">
            <a:extLst>
              <a:ext uri="{FF2B5EF4-FFF2-40B4-BE49-F238E27FC236}">
                <a16:creationId xmlns:a16="http://schemas.microsoft.com/office/drawing/2014/main" id="{AE8B7EC6-42DD-DBB3-9867-CCDAFD237588}"/>
              </a:ext>
            </a:extLst>
          </p:cNvPr>
          <p:cNvPicPr>
            <a:picLocks noChangeAspect="1"/>
          </p:cNvPicPr>
          <p:nvPr/>
        </p:nvPicPr>
        <p:blipFill>
          <a:blip r:embed="rId4"/>
          <a:stretch>
            <a:fillRect/>
          </a:stretch>
        </p:blipFill>
        <p:spPr>
          <a:xfrm>
            <a:off x="7968000" y="375136"/>
            <a:ext cx="3875868" cy="211786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37707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FC2805D-BCA7-4060-85B4-246ACE68AD31}"/>
              </a:ext>
            </a:extLst>
          </p:cNvPr>
          <p:cNvSpPr>
            <a:spLocks noGrp="1"/>
          </p:cNvSpPr>
          <p:nvPr>
            <p:ph type="sldNum" sz="quarter" idx="12"/>
          </p:nvPr>
        </p:nvSpPr>
        <p:spPr/>
        <p:txBody>
          <a:bodyPr/>
          <a:lstStyle/>
          <a:p>
            <a:fld id="{D836C0FE-70CA-4950-82D6-CF602CC2B770}" type="slidenum">
              <a:rPr lang="en-GB" smtClean="0"/>
              <a:t>61</a:t>
            </a:fld>
            <a:endParaRPr lang="en-GB" dirty="0"/>
          </a:p>
        </p:txBody>
      </p:sp>
      <p:sp>
        <p:nvSpPr>
          <p:cNvPr id="3" name="Titel 2">
            <a:extLst>
              <a:ext uri="{FF2B5EF4-FFF2-40B4-BE49-F238E27FC236}">
                <a16:creationId xmlns:a16="http://schemas.microsoft.com/office/drawing/2014/main" id="{B3A76070-F381-09ED-423F-BF38460733F3}"/>
              </a:ext>
            </a:extLst>
          </p:cNvPr>
          <p:cNvSpPr>
            <a:spLocks noGrp="1"/>
          </p:cNvSpPr>
          <p:nvPr>
            <p:ph type="title"/>
          </p:nvPr>
        </p:nvSpPr>
        <p:spPr/>
        <p:txBody>
          <a:bodyPr/>
          <a:lstStyle/>
          <a:p>
            <a:r>
              <a:rPr lang="en-GB" dirty="0"/>
              <a:t>What is the Legal Foundation in AUT?</a:t>
            </a:r>
          </a:p>
        </p:txBody>
      </p:sp>
      <p:sp>
        <p:nvSpPr>
          <p:cNvPr id="4" name="Inhaltsplatzhalter 3">
            <a:extLst>
              <a:ext uri="{FF2B5EF4-FFF2-40B4-BE49-F238E27FC236}">
                <a16:creationId xmlns:a16="http://schemas.microsoft.com/office/drawing/2014/main" id="{77177559-03DE-9CC3-6C37-63FF39F41297}"/>
              </a:ext>
            </a:extLst>
          </p:cNvPr>
          <p:cNvSpPr>
            <a:spLocks noGrp="1"/>
          </p:cNvSpPr>
          <p:nvPr>
            <p:ph idx="1"/>
          </p:nvPr>
        </p:nvSpPr>
        <p:spPr>
          <a:xfrm>
            <a:off x="695325" y="1628999"/>
            <a:ext cx="5400676" cy="4535265"/>
          </a:xfrm>
        </p:spPr>
        <p:txBody>
          <a:bodyPr/>
          <a:lstStyle/>
          <a:p>
            <a:r>
              <a:rPr lang="en-GB" b="1" dirty="0"/>
              <a:t>Zoning regulations: </a:t>
            </a:r>
            <a:br>
              <a:rPr lang="en-GB" b="1" dirty="0"/>
            </a:br>
            <a:r>
              <a:rPr lang="en-GB" dirty="0"/>
              <a:t>👉 Where &amp; permissible </a:t>
            </a:r>
            <a:r>
              <a:rPr lang="en-GB" dirty="0" err="1"/>
              <a:t>immissions</a:t>
            </a:r>
            <a:endParaRPr lang="en-GB" dirty="0"/>
          </a:p>
          <a:p>
            <a:r>
              <a:rPr lang="en-GB" b="1" dirty="0"/>
              <a:t>Austrian Trade Regulation Act </a:t>
            </a:r>
            <a:r>
              <a:rPr lang="en-GB" dirty="0"/>
              <a:t>(„</a:t>
            </a:r>
            <a:r>
              <a:rPr lang="en-GB" dirty="0" err="1"/>
              <a:t>Gewerbeordnung</a:t>
            </a:r>
            <a:r>
              <a:rPr lang="en-GB" dirty="0"/>
              <a:t> 1994“):</a:t>
            </a:r>
          </a:p>
          <a:p>
            <a:pPr lvl="1"/>
            <a:r>
              <a:rPr lang="en-GB" dirty="0"/>
              <a:t>Which operating facilities need a license?</a:t>
            </a:r>
          </a:p>
          <a:p>
            <a:pPr lvl="2"/>
            <a:r>
              <a:rPr lang="en-GB" b="1" dirty="0"/>
              <a:t>Negative definition </a:t>
            </a:r>
            <a:r>
              <a:rPr lang="en-GB" dirty="0"/>
              <a:t>via §1 </a:t>
            </a:r>
            <a:r>
              <a:rPr lang="en-GB" b="0" i="0" dirty="0" err="1">
                <a:solidFill>
                  <a:srgbClr val="000000"/>
                </a:solidFill>
                <a:effectLst/>
                <a:latin typeface="DIN-Web-Pro-Bold"/>
                <a:hlinkClick r:id="rId2"/>
              </a:rPr>
              <a:t>Genehmigungsfreistellungsverordnung</a:t>
            </a:r>
            <a:r>
              <a:rPr lang="en-GB" b="0" i="0" dirty="0">
                <a:solidFill>
                  <a:srgbClr val="000000"/>
                </a:solidFill>
                <a:effectLst/>
                <a:latin typeface="DIN-Web-Pro-Bold"/>
              </a:rPr>
              <a:t>:</a:t>
            </a:r>
          </a:p>
          <a:p>
            <a:pPr lvl="2"/>
            <a:endParaRPr lang="en-GB" dirty="0"/>
          </a:p>
        </p:txBody>
      </p:sp>
      <p:sp>
        <p:nvSpPr>
          <p:cNvPr id="5" name="Datumsplatzhalter 4">
            <a:extLst>
              <a:ext uri="{FF2B5EF4-FFF2-40B4-BE49-F238E27FC236}">
                <a16:creationId xmlns:a16="http://schemas.microsoft.com/office/drawing/2014/main" id="{81A31FD8-04A7-FBA8-DB0C-D142E59E54C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8D70B66-909E-34CD-50A6-56D40212A8CC}"/>
              </a:ext>
            </a:extLst>
          </p:cNvPr>
          <p:cNvSpPr>
            <a:spLocks noGrp="1"/>
          </p:cNvSpPr>
          <p:nvPr>
            <p:ph type="ftr" sz="quarter" idx="11"/>
          </p:nvPr>
        </p:nvSpPr>
        <p:spPr/>
        <p:txBody>
          <a:bodyPr/>
          <a:lstStyle/>
          <a:p>
            <a:r>
              <a:rPr lang="en-GB" dirty="0"/>
              <a:t>KMH / SEM</a:t>
            </a:r>
          </a:p>
        </p:txBody>
      </p:sp>
      <p:sp>
        <p:nvSpPr>
          <p:cNvPr id="8" name="Textfeld 7">
            <a:extLst>
              <a:ext uri="{FF2B5EF4-FFF2-40B4-BE49-F238E27FC236}">
                <a16:creationId xmlns:a16="http://schemas.microsoft.com/office/drawing/2014/main" id="{04DD6679-E04E-EA20-0702-2A427D5F479D}"/>
              </a:ext>
            </a:extLst>
          </p:cNvPr>
          <p:cNvSpPr txBox="1"/>
          <p:nvPr/>
        </p:nvSpPr>
        <p:spPr>
          <a:xfrm>
            <a:off x="6744000" y="1628959"/>
            <a:ext cx="5040000" cy="4616648"/>
          </a:xfrm>
          <a:prstGeom prst="rect">
            <a:avLst/>
          </a:prstGeom>
          <a:noFill/>
        </p:spPr>
        <p:txBody>
          <a:bodyPr wrap="square">
            <a:spAutoFit/>
          </a:bodyPr>
          <a:lstStyle/>
          <a:p>
            <a:pPr marL="285750" indent="-285750" algn="l">
              <a:buFont typeface="Arial" panose="020B0604020202020204" pitchFamily="34" charset="0"/>
              <a:buChar char="•"/>
            </a:pPr>
            <a:r>
              <a:rPr lang="en-GB" sz="1400" b="0" i="0" dirty="0" err="1">
                <a:solidFill>
                  <a:srgbClr val="000000"/>
                </a:solidFill>
                <a:effectLst/>
                <a:latin typeface="DIN-Web-Pro"/>
              </a:rPr>
              <a:t>Einzelhandelsbetriebe</a:t>
            </a:r>
            <a:r>
              <a:rPr lang="en-GB" sz="1400" b="0" i="0" dirty="0">
                <a:solidFill>
                  <a:srgbClr val="000000"/>
                </a:solidFill>
                <a:effectLst/>
                <a:latin typeface="DIN-Web-Pro"/>
              </a:rPr>
              <a:t> bis 600 m² (</a:t>
            </a:r>
            <a:r>
              <a:rPr lang="en-GB" sz="1400" b="0" i="0" dirty="0" err="1">
                <a:solidFill>
                  <a:srgbClr val="000000"/>
                </a:solidFill>
                <a:effectLst/>
                <a:latin typeface="DIN-Web-Pro"/>
              </a:rPr>
              <a:t>einschließlich</a:t>
            </a:r>
            <a:r>
              <a:rPr lang="en-GB" sz="1400" b="0" i="0" dirty="0">
                <a:solidFill>
                  <a:srgbClr val="000000"/>
                </a:solidFill>
                <a:effectLst/>
                <a:latin typeface="DIN-Web-Pro"/>
              </a:rPr>
              <a:t> </a:t>
            </a:r>
            <a:r>
              <a:rPr lang="en-GB" sz="1400" b="0" i="0" dirty="0" err="1">
                <a:solidFill>
                  <a:srgbClr val="000000"/>
                </a:solidFill>
                <a:effectLst/>
                <a:latin typeface="DIN-Web-Pro"/>
              </a:rPr>
              <a:t>Lebensmittelhandel</a:t>
            </a:r>
            <a:r>
              <a:rPr lang="en-GB" sz="1400" b="0" i="0" dirty="0">
                <a:solidFill>
                  <a:srgbClr val="000000"/>
                </a:solidFill>
                <a:effectLst/>
                <a:latin typeface="DIN-Web-Pro"/>
              </a:rPr>
              <a:t>): „</a:t>
            </a:r>
            <a:r>
              <a:rPr lang="en-GB" sz="1400" b="0" i="0" dirty="0" err="1">
                <a:solidFill>
                  <a:srgbClr val="000000"/>
                </a:solidFill>
                <a:effectLst/>
                <a:latin typeface="DIN-Web-Pro"/>
              </a:rPr>
              <a:t>Einzelhandel</a:t>
            </a:r>
            <a:r>
              <a:rPr lang="en-GB" sz="1400" b="0" i="0" dirty="0">
                <a:solidFill>
                  <a:srgbClr val="000000"/>
                </a:solidFill>
                <a:effectLst/>
                <a:latin typeface="DIN-Web-Pro"/>
              </a:rPr>
              <a:t>“ </a:t>
            </a:r>
            <a:r>
              <a:rPr lang="en-GB" sz="1400" b="0" i="0" dirty="0" err="1">
                <a:solidFill>
                  <a:srgbClr val="000000"/>
                </a:solidFill>
                <a:effectLst/>
                <a:latin typeface="DIN-Web-Pro"/>
              </a:rPr>
              <a:t>ist</a:t>
            </a:r>
            <a:r>
              <a:rPr lang="en-GB" sz="1400" b="0" i="0" dirty="0">
                <a:solidFill>
                  <a:srgbClr val="000000"/>
                </a:solidFill>
                <a:effectLst/>
                <a:latin typeface="DIN-Web-Pro"/>
              </a:rPr>
              <a:t> </a:t>
            </a:r>
            <a:r>
              <a:rPr lang="en-GB" sz="1400" b="0" i="0" dirty="0" err="1">
                <a:solidFill>
                  <a:srgbClr val="000000"/>
                </a:solidFill>
                <a:effectLst/>
                <a:latin typeface="DIN-Web-Pro"/>
              </a:rPr>
              <a:t>als</a:t>
            </a:r>
            <a:r>
              <a:rPr lang="en-GB" sz="1400" b="0" i="0" dirty="0">
                <a:solidFill>
                  <a:srgbClr val="000000"/>
                </a:solidFill>
                <a:effectLst/>
                <a:latin typeface="DIN-Web-Pro"/>
              </a:rPr>
              <a:t> </a:t>
            </a:r>
            <a:r>
              <a:rPr lang="en-GB" sz="1400" b="0" i="0" dirty="0" err="1">
                <a:solidFill>
                  <a:srgbClr val="000000"/>
                </a:solidFill>
                <a:effectLst/>
                <a:latin typeface="DIN-Web-Pro"/>
              </a:rPr>
              <a:t>Betriebstype</a:t>
            </a:r>
            <a:r>
              <a:rPr lang="en-GB" sz="1400" b="0" i="0" dirty="0">
                <a:solidFill>
                  <a:srgbClr val="000000"/>
                </a:solidFill>
                <a:effectLst/>
                <a:latin typeface="DIN-Web-Pro"/>
              </a:rPr>
              <a:t> </a:t>
            </a:r>
            <a:r>
              <a:rPr lang="en-GB" sz="1400" b="0" i="0" dirty="0" err="1">
                <a:solidFill>
                  <a:srgbClr val="000000"/>
                </a:solidFill>
                <a:effectLst/>
                <a:latin typeface="DIN-Web-Pro"/>
              </a:rPr>
              <a:t>anzusehen</a:t>
            </a:r>
            <a:r>
              <a:rPr lang="en-GB" sz="1400" b="0" i="0" dirty="0">
                <a:solidFill>
                  <a:srgbClr val="000000"/>
                </a:solidFill>
                <a:effectLst/>
                <a:latin typeface="DIN-Web-Pro"/>
              </a:rPr>
              <a:t>, […] </a:t>
            </a:r>
            <a:r>
              <a:rPr lang="en-GB" sz="1400" b="0" i="0" dirty="0" err="1">
                <a:solidFill>
                  <a:srgbClr val="000000"/>
                </a:solidFill>
                <a:effectLst/>
                <a:latin typeface="DIN-Web-Pro"/>
              </a:rPr>
              <a:t>Uhren</a:t>
            </a:r>
            <a:r>
              <a:rPr lang="en-GB" sz="1400" b="0" i="0" dirty="0">
                <a:solidFill>
                  <a:srgbClr val="000000"/>
                </a:solidFill>
                <a:effectLst/>
                <a:latin typeface="DIN-Web-Pro"/>
              </a:rPr>
              <a:t>- und </a:t>
            </a:r>
            <a:r>
              <a:rPr lang="en-GB" sz="1400" b="0" i="0" dirty="0" err="1">
                <a:solidFill>
                  <a:srgbClr val="000000"/>
                </a:solidFill>
                <a:effectLst/>
                <a:latin typeface="DIN-Web-Pro"/>
              </a:rPr>
              <a:t>Schmuckhandel</a:t>
            </a:r>
            <a:r>
              <a:rPr lang="en-GB" sz="1400" b="0" i="0" dirty="0">
                <a:solidFill>
                  <a:srgbClr val="000000"/>
                </a:solidFill>
                <a:effectLst/>
                <a:latin typeface="DIN-Web-Pro"/>
              </a:rPr>
              <a:t>, </a:t>
            </a:r>
            <a:r>
              <a:rPr lang="en-GB" sz="1400" b="0" i="0" dirty="0" err="1">
                <a:solidFill>
                  <a:srgbClr val="000000"/>
                </a:solidFill>
                <a:effectLst/>
                <a:latin typeface="DIN-Web-Pro"/>
              </a:rPr>
              <a:t>Textilhandel</a:t>
            </a:r>
            <a:r>
              <a:rPr lang="en-GB" sz="1400" b="0" i="0" dirty="0">
                <a:solidFill>
                  <a:srgbClr val="000000"/>
                </a:solidFill>
                <a:effectLst/>
                <a:latin typeface="DIN-Web-Pro"/>
              </a:rPr>
              <a:t>, </a:t>
            </a:r>
            <a:r>
              <a:rPr lang="en-GB" sz="1400" b="0" i="0" dirty="0" err="1">
                <a:solidFill>
                  <a:srgbClr val="000000"/>
                </a:solidFill>
                <a:effectLst/>
                <a:latin typeface="DIN-Web-Pro"/>
              </a:rPr>
              <a:t>Papierhandel</a:t>
            </a:r>
            <a:r>
              <a:rPr lang="en-GB" sz="1400" b="0" i="0" dirty="0">
                <a:solidFill>
                  <a:srgbClr val="000000"/>
                </a:solidFill>
                <a:effectLst/>
                <a:latin typeface="DIN-Web-Pro"/>
              </a:rPr>
              <a:t>, </a:t>
            </a:r>
            <a:r>
              <a:rPr lang="en-GB" sz="1400" b="0" i="0" dirty="0" err="1">
                <a:solidFill>
                  <a:srgbClr val="000000"/>
                </a:solidFill>
                <a:effectLst/>
                <a:latin typeface="DIN-Web-Pro"/>
              </a:rPr>
              <a:t>Blumenhandel</a:t>
            </a:r>
            <a:r>
              <a:rPr lang="en-GB" sz="1400" b="0" i="0" dirty="0">
                <a:solidFill>
                  <a:srgbClr val="000000"/>
                </a:solidFill>
                <a:effectLst/>
                <a:latin typeface="DIN-Web-Pro"/>
              </a:rPr>
              <a:t>/</a:t>
            </a:r>
            <a:r>
              <a:rPr lang="en-GB" sz="1400" b="0" i="0" dirty="0" err="1">
                <a:solidFill>
                  <a:srgbClr val="000000"/>
                </a:solidFill>
                <a:effectLst/>
                <a:latin typeface="DIN-Web-Pro"/>
              </a:rPr>
              <a:t>Floristik</a:t>
            </a:r>
            <a:r>
              <a:rPr lang="en-GB" sz="1400" b="0" i="0" dirty="0">
                <a:solidFill>
                  <a:srgbClr val="000000"/>
                </a:solidFill>
                <a:effectLst/>
                <a:latin typeface="DIN-Web-Pro"/>
              </a:rPr>
              <a:t>, </a:t>
            </a:r>
            <a:r>
              <a:rPr lang="en-GB" sz="1400" b="0" i="0" dirty="0" err="1">
                <a:solidFill>
                  <a:srgbClr val="000000"/>
                </a:solidFill>
                <a:effectLst/>
                <a:latin typeface="DIN-Web-Pro"/>
              </a:rPr>
              <a:t>Drogerien</a:t>
            </a:r>
            <a:r>
              <a:rPr lang="en-GB" sz="1400" b="0" i="0" dirty="0">
                <a:solidFill>
                  <a:srgbClr val="000000"/>
                </a:solidFill>
                <a:effectLst/>
                <a:latin typeface="DIN-Web-Pro"/>
              </a:rPr>
              <a:t>/</a:t>
            </a:r>
            <a:r>
              <a:rPr lang="en-GB" sz="1400" b="0" i="0" dirty="0" err="1">
                <a:solidFill>
                  <a:srgbClr val="000000"/>
                </a:solidFill>
                <a:effectLst/>
                <a:latin typeface="DIN-Web-Pro"/>
              </a:rPr>
              <a:t>Parfümerien</a:t>
            </a:r>
            <a:r>
              <a:rPr lang="en-GB" sz="1400" b="0" i="0" dirty="0">
                <a:solidFill>
                  <a:srgbClr val="000000"/>
                </a:solidFill>
                <a:effectLst/>
                <a:latin typeface="DIN-Web-Pro"/>
              </a:rPr>
              <a:t>, Foto/Optik, </a:t>
            </a:r>
            <a:r>
              <a:rPr lang="en-GB" sz="1400" b="0" i="0" dirty="0" err="1">
                <a:solidFill>
                  <a:srgbClr val="000000"/>
                </a:solidFill>
                <a:effectLst/>
                <a:latin typeface="DIN-Web-Pro"/>
              </a:rPr>
              <a:t>Spielwarenhandel</a:t>
            </a:r>
            <a:r>
              <a:rPr lang="en-GB" sz="1400" b="0" i="0" dirty="0">
                <a:solidFill>
                  <a:srgbClr val="000000"/>
                </a:solidFill>
                <a:effectLst/>
                <a:latin typeface="DIN-Web-Pro"/>
              </a:rPr>
              <a:t>, Handel </a:t>
            </a:r>
            <a:r>
              <a:rPr lang="en-GB" sz="1400" b="0" i="0" dirty="0" err="1">
                <a:solidFill>
                  <a:srgbClr val="000000"/>
                </a:solidFill>
                <a:effectLst/>
                <a:latin typeface="DIN-Web-Pro"/>
              </a:rPr>
              <a:t>mit</a:t>
            </a:r>
            <a:r>
              <a:rPr lang="en-GB" sz="1400" b="0" i="0" dirty="0">
                <a:solidFill>
                  <a:srgbClr val="000000"/>
                </a:solidFill>
                <a:effectLst/>
                <a:latin typeface="DIN-Web-Pro"/>
              </a:rPr>
              <a:t> </a:t>
            </a:r>
            <a:r>
              <a:rPr lang="en-GB" sz="1400" b="0" i="0" dirty="0" err="1">
                <a:solidFill>
                  <a:srgbClr val="000000"/>
                </a:solidFill>
                <a:effectLst/>
                <a:latin typeface="DIN-Web-Pro"/>
              </a:rPr>
              <a:t>Elektrogeräten</a:t>
            </a:r>
            <a:r>
              <a:rPr lang="en-GB" sz="1400" b="0" i="0" dirty="0">
                <a:solidFill>
                  <a:srgbClr val="000000"/>
                </a:solidFill>
                <a:effectLst/>
                <a:latin typeface="DIN-Web-Pro"/>
              </a:rPr>
              <a:t> </a:t>
            </a:r>
            <a:r>
              <a:rPr lang="en-GB" sz="1400" b="0" i="0" dirty="0" err="1">
                <a:solidFill>
                  <a:srgbClr val="000000"/>
                </a:solidFill>
                <a:effectLst/>
                <a:latin typeface="DIN-Web-Pro"/>
              </a:rPr>
              <a:t>usw</a:t>
            </a:r>
            <a:r>
              <a:rPr lang="en-GB" sz="1400" b="0" i="0" dirty="0">
                <a:solidFill>
                  <a:srgbClr val="000000"/>
                </a:solidFill>
                <a:effectLst/>
                <a:latin typeface="DIN-Web-Pro"/>
              </a:rPr>
              <a:t>.</a:t>
            </a:r>
          </a:p>
          <a:p>
            <a:pPr marL="285750" indent="-285750" algn="l">
              <a:buFont typeface="Arial" panose="020B0604020202020204" pitchFamily="34" charset="0"/>
              <a:buChar char="•"/>
            </a:pPr>
            <a:r>
              <a:rPr lang="en-GB" sz="1400" b="0" i="0" dirty="0" err="1">
                <a:solidFill>
                  <a:srgbClr val="000000"/>
                </a:solidFill>
                <a:effectLst/>
                <a:latin typeface="DIN-Web-Pro"/>
              </a:rPr>
              <a:t>Bürobetriebe</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a:solidFill>
                  <a:srgbClr val="000000"/>
                </a:solidFill>
                <a:effectLst/>
                <a:latin typeface="DIN-Web-Pro"/>
              </a:rPr>
              <a:t>Lager</a:t>
            </a:r>
          </a:p>
          <a:p>
            <a:pPr marL="285750" indent="-285750" algn="l">
              <a:buFont typeface="Arial" panose="020B0604020202020204" pitchFamily="34" charset="0"/>
              <a:buChar char="•"/>
            </a:pPr>
            <a:r>
              <a:rPr lang="en-GB" sz="1400" b="0" i="0" dirty="0" err="1">
                <a:solidFill>
                  <a:srgbClr val="000000"/>
                </a:solidFill>
                <a:effectLst/>
                <a:latin typeface="DIN-Web-Pro"/>
              </a:rPr>
              <a:t>Kosmetik</a:t>
            </a:r>
            <a:r>
              <a:rPr lang="en-GB" sz="1400" b="0" i="0" dirty="0">
                <a:solidFill>
                  <a:srgbClr val="000000"/>
                </a:solidFill>
                <a:effectLst/>
                <a:latin typeface="DIN-Web-Pro"/>
              </a:rPr>
              <a:t>- </a:t>
            </a:r>
            <a:r>
              <a:rPr lang="en-GB" sz="1400" b="0" i="0" dirty="0" err="1">
                <a:solidFill>
                  <a:srgbClr val="000000"/>
                </a:solidFill>
                <a:effectLst/>
                <a:latin typeface="DIN-Web-Pro"/>
              </a:rPr>
              <a:t>Fußpflege</a:t>
            </a:r>
            <a:r>
              <a:rPr lang="en-GB" sz="1400" b="0" i="0" dirty="0">
                <a:solidFill>
                  <a:srgbClr val="000000"/>
                </a:solidFill>
                <a:effectLst/>
                <a:latin typeface="DIN-Web-Pro"/>
              </a:rPr>
              <a:t>- und </a:t>
            </a:r>
            <a:r>
              <a:rPr lang="en-GB" sz="1400" b="0" i="0" dirty="0" err="1">
                <a:solidFill>
                  <a:srgbClr val="000000"/>
                </a:solidFill>
                <a:effectLst/>
                <a:latin typeface="DIN-Web-Pro"/>
              </a:rPr>
              <a:t>Massagebetriebe</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err="1">
                <a:solidFill>
                  <a:srgbClr val="000000"/>
                </a:solidFill>
                <a:effectLst/>
                <a:latin typeface="DIN-Web-Pro"/>
              </a:rPr>
              <a:t>Frisöre</a:t>
            </a:r>
            <a:r>
              <a:rPr lang="en-GB" sz="1400" b="0" i="0" dirty="0">
                <a:solidFill>
                  <a:srgbClr val="000000"/>
                </a:solidFill>
                <a:effectLst/>
                <a:latin typeface="DIN-Web-Pro"/>
              </a:rPr>
              <a:t>, </a:t>
            </a:r>
            <a:r>
              <a:rPr lang="en-GB" sz="1400" b="0" i="0" dirty="0" err="1">
                <a:solidFill>
                  <a:srgbClr val="000000"/>
                </a:solidFill>
                <a:effectLst/>
                <a:latin typeface="DIN-Web-Pro"/>
              </a:rPr>
              <a:t>Floristen</a:t>
            </a:r>
            <a:r>
              <a:rPr lang="en-GB" sz="1400" b="0" i="0" dirty="0">
                <a:solidFill>
                  <a:srgbClr val="000000"/>
                </a:solidFill>
                <a:effectLst/>
                <a:latin typeface="DIN-Web-Pro"/>
              </a:rPr>
              <a:t> und </a:t>
            </a:r>
            <a:r>
              <a:rPr lang="en-GB" sz="1400" b="0" i="0" dirty="0" err="1">
                <a:solidFill>
                  <a:srgbClr val="000000"/>
                </a:solidFill>
                <a:effectLst/>
                <a:latin typeface="DIN-Web-Pro"/>
              </a:rPr>
              <a:t>Bandagisten</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err="1">
                <a:solidFill>
                  <a:srgbClr val="000000"/>
                </a:solidFill>
                <a:effectLst/>
                <a:latin typeface="DIN-Web-Pro"/>
              </a:rPr>
              <a:t>Änderungsschneidereien</a:t>
            </a:r>
            <a:r>
              <a:rPr lang="en-GB" sz="1400" b="0" i="0" dirty="0">
                <a:solidFill>
                  <a:srgbClr val="000000"/>
                </a:solidFill>
                <a:effectLst/>
                <a:latin typeface="DIN-Web-Pro"/>
              </a:rPr>
              <a:t> und </a:t>
            </a:r>
            <a:r>
              <a:rPr lang="en-GB" sz="1400" b="0" i="0" dirty="0" err="1">
                <a:solidFill>
                  <a:srgbClr val="000000"/>
                </a:solidFill>
                <a:effectLst/>
                <a:latin typeface="DIN-Web-Pro"/>
              </a:rPr>
              <a:t>Schneidereien</a:t>
            </a:r>
            <a:r>
              <a:rPr lang="en-GB" sz="1400" b="0" i="0" dirty="0">
                <a:solidFill>
                  <a:srgbClr val="000000"/>
                </a:solidFill>
                <a:effectLst/>
                <a:latin typeface="DIN-Web-Pro"/>
              </a:rPr>
              <a:t> </a:t>
            </a:r>
            <a:r>
              <a:rPr lang="en-GB" sz="1400" b="0" i="0" dirty="0" err="1">
                <a:solidFill>
                  <a:srgbClr val="000000"/>
                </a:solidFill>
                <a:effectLst/>
                <a:latin typeface="DIN-Web-Pro"/>
              </a:rPr>
              <a:t>mit</a:t>
            </a:r>
            <a:r>
              <a:rPr lang="en-GB" sz="1400" b="0" i="0" dirty="0">
                <a:solidFill>
                  <a:srgbClr val="000000"/>
                </a:solidFill>
                <a:effectLst/>
                <a:latin typeface="DIN-Web-Pro"/>
              </a:rPr>
              <a:t> </a:t>
            </a:r>
            <a:r>
              <a:rPr lang="en-GB" sz="1400" b="0" i="0" dirty="0" err="1">
                <a:solidFill>
                  <a:srgbClr val="000000"/>
                </a:solidFill>
                <a:effectLst/>
                <a:latin typeface="DIN-Web-Pro"/>
              </a:rPr>
              <a:t>haushaltsähnlichen</a:t>
            </a:r>
            <a:r>
              <a:rPr lang="en-GB" sz="1400" b="0" i="0" dirty="0">
                <a:solidFill>
                  <a:srgbClr val="000000"/>
                </a:solidFill>
                <a:effectLst/>
                <a:latin typeface="DIN-Web-Pro"/>
              </a:rPr>
              <a:t> </a:t>
            </a:r>
            <a:r>
              <a:rPr lang="en-GB" sz="1400" b="0" i="0" dirty="0" err="1">
                <a:solidFill>
                  <a:srgbClr val="000000"/>
                </a:solidFill>
                <a:effectLst/>
                <a:latin typeface="DIN-Web-Pro"/>
              </a:rPr>
              <a:t>Nähmaschinen</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err="1">
                <a:solidFill>
                  <a:srgbClr val="000000"/>
                </a:solidFill>
                <a:effectLst/>
                <a:latin typeface="DIN-Web-Pro"/>
              </a:rPr>
              <a:t>Schuhservicebetriebe</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err="1">
                <a:solidFill>
                  <a:srgbClr val="000000"/>
                </a:solidFill>
                <a:effectLst/>
                <a:latin typeface="DIN-Web-Pro"/>
              </a:rPr>
              <a:t>Fotografen</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err="1">
                <a:solidFill>
                  <a:srgbClr val="000000"/>
                </a:solidFill>
                <a:effectLst/>
                <a:latin typeface="DIN-Web-Pro"/>
              </a:rPr>
              <a:t>Dentalstudios</a:t>
            </a:r>
            <a:r>
              <a:rPr lang="en-GB" sz="1400" b="0" i="0" dirty="0">
                <a:solidFill>
                  <a:srgbClr val="000000"/>
                </a:solidFill>
                <a:effectLst/>
                <a:latin typeface="DIN-Web-Pro"/>
              </a:rPr>
              <a:t> und </a:t>
            </a:r>
            <a:r>
              <a:rPr lang="en-GB" sz="1400" b="0" i="0" dirty="0" err="1">
                <a:solidFill>
                  <a:srgbClr val="000000"/>
                </a:solidFill>
                <a:effectLst/>
                <a:latin typeface="DIN-Web-Pro"/>
              </a:rPr>
              <a:t>gewerbliche</a:t>
            </a:r>
            <a:r>
              <a:rPr lang="en-GB" sz="1400" b="0" i="0" dirty="0">
                <a:solidFill>
                  <a:srgbClr val="000000"/>
                </a:solidFill>
                <a:effectLst/>
                <a:latin typeface="DIN-Web-Pro"/>
              </a:rPr>
              <a:t> </a:t>
            </a:r>
            <a:r>
              <a:rPr lang="en-GB" sz="1400" b="0" i="0" dirty="0" err="1">
                <a:solidFill>
                  <a:srgbClr val="000000"/>
                </a:solidFill>
                <a:effectLst/>
                <a:latin typeface="DIN-Web-Pro"/>
              </a:rPr>
              <a:t>zahntechnische</a:t>
            </a:r>
            <a:r>
              <a:rPr lang="en-GB" sz="1400" b="0" i="0" dirty="0">
                <a:solidFill>
                  <a:srgbClr val="000000"/>
                </a:solidFill>
                <a:effectLst/>
                <a:latin typeface="DIN-Web-Pro"/>
              </a:rPr>
              <a:t> Labors</a:t>
            </a:r>
          </a:p>
          <a:p>
            <a:pPr marL="285750" indent="-285750" algn="l">
              <a:buFont typeface="Arial" panose="020B0604020202020204" pitchFamily="34" charset="0"/>
              <a:buChar char="•"/>
            </a:pPr>
            <a:r>
              <a:rPr lang="en-GB" sz="1400" b="0" i="0" dirty="0" err="1">
                <a:solidFill>
                  <a:srgbClr val="000000"/>
                </a:solidFill>
                <a:effectLst/>
                <a:latin typeface="DIN-Web-Pro"/>
              </a:rPr>
              <a:t>Beherbergungsbetriebe</a:t>
            </a:r>
            <a:r>
              <a:rPr lang="en-GB" sz="1400" b="0" i="0" dirty="0">
                <a:solidFill>
                  <a:srgbClr val="000000"/>
                </a:solidFill>
                <a:effectLst/>
                <a:latin typeface="DIN-Web-Pro"/>
              </a:rPr>
              <a:t> bis 30 </a:t>
            </a:r>
            <a:r>
              <a:rPr lang="en-GB" sz="1400" b="0" i="0" dirty="0" err="1">
                <a:solidFill>
                  <a:srgbClr val="000000"/>
                </a:solidFill>
                <a:effectLst/>
                <a:latin typeface="DIN-Web-Pro"/>
              </a:rPr>
              <a:t>Gästebetten</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err="1">
                <a:solidFill>
                  <a:srgbClr val="000000"/>
                </a:solidFill>
                <a:effectLst/>
                <a:latin typeface="DIN-Web-Pro"/>
              </a:rPr>
              <a:t>Eissalons</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err="1">
                <a:solidFill>
                  <a:srgbClr val="000000"/>
                </a:solidFill>
                <a:effectLst/>
                <a:latin typeface="DIN-Web-Pro"/>
              </a:rPr>
              <a:t>Übernahmestellen</a:t>
            </a:r>
            <a:r>
              <a:rPr lang="en-GB" sz="1400" b="0" i="0" dirty="0">
                <a:solidFill>
                  <a:srgbClr val="000000"/>
                </a:solidFill>
                <a:effectLst/>
                <a:latin typeface="DIN-Web-Pro"/>
              </a:rPr>
              <a:t> für </a:t>
            </a:r>
            <a:r>
              <a:rPr lang="en-GB" sz="1400" b="0" i="0" dirty="0" err="1">
                <a:solidFill>
                  <a:srgbClr val="000000"/>
                </a:solidFill>
                <a:effectLst/>
                <a:latin typeface="DIN-Web-Pro"/>
              </a:rPr>
              <a:t>Textilreiniger</a:t>
            </a:r>
            <a:r>
              <a:rPr lang="en-GB" sz="1400" b="0" i="0" dirty="0">
                <a:solidFill>
                  <a:srgbClr val="000000"/>
                </a:solidFill>
                <a:effectLst/>
                <a:latin typeface="DIN-Web-Pro"/>
              </a:rPr>
              <a:t> und </a:t>
            </a:r>
            <a:r>
              <a:rPr lang="en-GB" sz="1400" b="0" i="0" dirty="0" err="1">
                <a:solidFill>
                  <a:srgbClr val="000000"/>
                </a:solidFill>
                <a:effectLst/>
                <a:latin typeface="DIN-Web-Pro"/>
              </a:rPr>
              <a:t>Wäschebügler</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err="1">
                <a:solidFill>
                  <a:srgbClr val="000000"/>
                </a:solidFill>
                <a:effectLst/>
                <a:latin typeface="DIN-Web-Pro"/>
              </a:rPr>
              <a:t>Rechenzentren</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err="1">
                <a:solidFill>
                  <a:srgbClr val="000000"/>
                </a:solidFill>
                <a:effectLst/>
                <a:latin typeface="DIN-Web-Pro"/>
              </a:rPr>
              <a:t>Betriebsanlagen</a:t>
            </a:r>
            <a:r>
              <a:rPr lang="en-GB" sz="1400" b="0" i="0" dirty="0">
                <a:solidFill>
                  <a:srgbClr val="000000"/>
                </a:solidFill>
                <a:effectLst/>
                <a:latin typeface="DIN-Web-Pro"/>
              </a:rPr>
              <a:t> </a:t>
            </a:r>
            <a:r>
              <a:rPr lang="en-GB" sz="1400" b="0" i="0" dirty="0" err="1">
                <a:solidFill>
                  <a:srgbClr val="000000"/>
                </a:solidFill>
                <a:effectLst/>
                <a:latin typeface="DIN-Web-Pro"/>
              </a:rPr>
              <a:t>im</a:t>
            </a:r>
            <a:r>
              <a:rPr lang="en-GB" sz="1400" b="0" i="0" dirty="0">
                <a:solidFill>
                  <a:srgbClr val="000000"/>
                </a:solidFill>
                <a:effectLst/>
                <a:latin typeface="DIN-Web-Pro"/>
              </a:rPr>
              <a:t> </a:t>
            </a:r>
            <a:r>
              <a:rPr lang="en-GB" sz="1400" b="0" i="0" dirty="0" err="1">
                <a:solidFill>
                  <a:srgbClr val="000000"/>
                </a:solidFill>
                <a:effectLst/>
                <a:latin typeface="DIN-Web-Pro"/>
              </a:rPr>
              <a:t>Rahmen</a:t>
            </a:r>
            <a:r>
              <a:rPr lang="en-GB" sz="1400" b="0" i="0" dirty="0">
                <a:solidFill>
                  <a:srgbClr val="000000"/>
                </a:solidFill>
                <a:effectLst/>
                <a:latin typeface="DIN-Web-Pro"/>
              </a:rPr>
              <a:t> </a:t>
            </a:r>
            <a:r>
              <a:rPr lang="en-GB" sz="1400" b="0" i="0" dirty="0" err="1">
                <a:solidFill>
                  <a:srgbClr val="000000"/>
                </a:solidFill>
                <a:effectLst/>
                <a:latin typeface="DIN-Web-Pro"/>
              </a:rPr>
              <a:t>einer</a:t>
            </a:r>
            <a:r>
              <a:rPr lang="en-GB" sz="1400" b="0" i="0" dirty="0">
                <a:solidFill>
                  <a:srgbClr val="000000"/>
                </a:solidFill>
                <a:effectLst/>
                <a:latin typeface="DIN-Web-Pro"/>
              </a:rPr>
              <a:t> </a:t>
            </a:r>
            <a:r>
              <a:rPr lang="en-GB" sz="1400" b="0" i="0" dirty="0" err="1">
                <a:solidFill>
                  <a:srgbClr val="000000"/>
                </a:solidFill>
                <a:effectLst/>
                <a:latin typeface="DIN-Web-Pro"/>
              </a:rPr>
              <a:t>Eisenbahnanlage</a:t>
            </a:r>
            <a:r>
              <a:rPr lang="en-GB" sz="1400" b="0" i="0" dirty="0">
                <a:solidFill>
                  <a:srgbClr val="000000"/>
                </a:solidFill>
                <a:effectLst/>
                <a:latin typeface="DIN-Web-Pro"/>
              </a:rPr>
              <a:t>, </a:t>
            </a:r>
            <a:r>
              <a:rPr lang="en-GB" sz="1400" b="0" i="0" dirty="0" err="1">
                <a:solidFill>
                  <a:srgbClr val="000000"/>
                </a:solidFill>
                <a:effectLst/>
                <a:latin typeface="DIN-Web-Pro"/>
              </a:rPr>
              <a:t>eines</a:t>
            </a:r>
            <a:r>
              <a:rPr lang="en-GB" sz="1400" b="0" i="0" dirty="0">
                <a:solidFill>
                  <a:srgbClr val="000000"/>
                </a:solidFill>
                <a:effectLst/>
                <a:latin typeface="DIN-Web-Pro"/>
              </a:rPr>
              <a:t> </a:t>
            </a:r>
            <a:r>
              <a:rPr lang="en-GB" sz="1400" b="0" i="0" dirty="0" err="1">
                <a:solidFill>
                  <a:srgbClr val="000000"/>
                </a:solidFill>
                <a:effectLst/>
                <a:latin typeface="DIN-Web-Pro"/>
              </a:rPr>
              <a:t>Flugplatzes</a:t>
            </a:r>
            <a:r>
              <a:rPr lang="en-GB" sz="1400" b="0" i="0" dirty="0">
                <a:solidFill>
                  <a:srgbClr val="000000"/>
                </a:solidFill>
                <a:effectLst/>
                <a:latin typeface="DIN-Web-Pro"/>
              </a:rPr>
              <a:t>, </a:t>
            </a:r>
            <a:r>
              <a:rPr lang="en-GB" sz="1400" b="0" i="0" dirty="0" err="1">
                <a:solidFill>
                  <a:srgbClr val="000000"/>
                </a:solidFill>
                <a:effectLst/>
                <a:latin typeface="DIN-Web-Pro"/>
              </a:rPr>
              <a:t>eines</a:t>
            </a:r>
            <a:r>
              <a:rPr lang="en-GB" sz="1400" b="0" i="0" dirty="0">
                <a:solidFill>
                  <a:srgbClr val="000000"/>
                </a:solidFill>
                <a:effectLst/>
                <a:latin typeface="DIN-Web-Pro"/>
              </a:rPr>
              <a:t> </a:t>
            </a:r>
            <a:r>
              <a:rPr lang="en-GB" sz="1400" b="0" i="0" dirty="0" err="1">
                <a:solidFill>
                  <a:srgbClr val="000000"/>
                </a:solidFill>
                <a:effectLst/>
                <a:latin typeface="DIN-Web-Pro"/>
              </a:rPr>
              <a:t>Hafens</a:t>
            </a:r>
            <a:r>
              <a:rPr lang="en-GB" sz="1400" b="0" i="0" dirty="0">
                <a:solidFill>
                  <a:srgbClr val="000000"/>
                </a:solidFill>
                <a:effectLst/>
                <a:latin typeface="DIN-Web-Pro"/>
              </a:rPr>
              <a:t> </a:t>
            </a:r>
            <a:r>
              <a:rPr lang="en-GB" sz="1400" b="0" i="0" dirty="0" err="1">
                <a:solidFill>
                  <a:srgbClr val="000000"/>
                </a:solidFill>
                <a:effectLst/>
                <a:latin typeface="DIN-Web-Pro"/>
              </a:rPr>
              <a:t>oder</a:t>
            </a:r>
            <a:r>
              <a:rPr lang="en-GB" sz="1400" b="0" i="0" dirty="0">
                <a:solidFill>
                  <a:srgbClr val="000000"/>
                </a:solidFill>
                <a:effectLst/>
                <a:latin typeface="DIN-Web-Pro"/>
              </a:rPr>
              <a:t> </a:t>
            </a:r>
            <a:r>
              <a:rPr lang="en-GB" sz="1400" b="0" i="0" dirty="0" err="1">
                <a:solidFill>
                  <a:srgbClr val="000000"/>
                </a:solidFill>
                <a:effectLst/>
                <a:latin typeface="DIN-Web-Pro"/>
              </a:rPr>
              <a:t>einer</a:t>
            </a:r>
            <a:r>
              <a:rPr lang="en-GB" sz="1400" b="0" i="0" dirty="0">
                <a:solidFill>
                  <a:srgbClr val="000000"/>
                </a:solidFill>
                <a:effectLst/>
                <a:latin typeface="DIN-Web-Pro"/>
              </a:rPr>
              <a:t> </a:t>
            </a:r>
            <a:r>
              <a:rPr lang="en-GB" sz="1400" b="0" i="0" dirty="0" err="1">
                <a:solidFill>
                  <a:srgbClr val="000000"/>
                </a:solidFill>
                <a:effectLst/>
                <a:latin typeface="DIN-Web-Pro"/>
              </a:rPr>
              <a:t>Krankenanstalt</a:t>
            </a:r>
            <a:endParaRPr lang="en-GB" sz="1400" b="0" i="0" dirty="0">
              <a:solidFill>
                <a:srgbClr val="000000"/>
              </a:solidFill>
              <a:effectLst/>
              <a:latin typeface="DIN-Web-Pro"/>
            </a:endParaRPr>
          </a:p>
          <a:p>
            <a:pPr marL="285750" indent="-285750" algn="l">
              <a:buFont typeface="Arial" panose="020B0604020202020204" pitchFamily="34" charset="0"/>
              <a:buChar char="•"/>
            </a:pPr>
            <a:r>
              <a:rPr lang="en-GB" sz="1400" b="0" i="0" dirty="0">
                <a:solidFill>
                  <a:srgbClr val="000000"/>
                </a:solidFill>
                <a:effectLst/>
                <a:latin typeface="DIN-Web-Pro"/>
              </a:rPr>
              <a:t>…</a:t>
            </a:r>
          </a:p>
        </p:txBody>
      </p:sp>
    </p:spTree>
    <p:extLst>
      <p:ext uri="{BB962C8B-B14F-4D97-AF65-F5344CB8AC3E}">
        <p14:creationId xmlns:p14="http://schemas.microsoft.com/office/powerpoint/2010/main" val="3840304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A7C26-E720-8C96-F3F3-23E26A84B5A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332F92A-94AC-0CEA-5256-239500C6300B}"/>
              </a:ext>
            </a:extLst>
          </p:cNvPr>
          <p:cNvSpPr>
            <a:spLocks noGrp="1"/>
          </p:cNvSpPr>
          <p:nvPr>
            <p:ph type="sldNum" sz="quarter" idx="12"/>
          </p:nvPr>
        </p:nvSpPr>
        <p:spPr/>
        <p:txBody>
          <a:bodyPr/>
          <a:lstStyle/>
          <a:p>
            <a:fld id="{D836C0FE-70CA-4950-82D6-CF602CC2B770}" type="slidenum">
              <a:rPr lang="en-GB" smtClean="0"/>
              <a:t>62</a:t>
            </a:fld>
            <a:endParaRPr lang="en-GB" dirty="0"/>
          </a:p>
        </p:txBody>
      </p:sp>
      <p:sp>
        <p:nvSpPr>
          <p:cNvPr id="3" name="Titel 2">
            <a:extLst>
              <a:ext uri="{FF2B5EF4-FFF2-40B4-BE49-F238E27FC236}">
                <a16:creationId xmlns:a16="http://schemas.microsoft.com/office/drawing/2014/main" id="{7DCDBC10-FECD-65F3-3C44-8A404661DAC7}"/>
              </a:ext>
            </a:extLst>
          </p:cNvPr>
          <p:cNvSpPr>
            <a:spLocks noGrp="1"/>
          </p:cNvSpPr>
          <p:nvPr>
            <p:ph type="title"/>
          </p:nvPr>
        </p:nvSpPr>
        <p:spPr/>
        <p:txBody>
          <a:bodyPr/>
          <a:lstStyle/>
          <a:p>
            <a:r>
              <a:rPr lang="en-GB" dirty="0"/>
              <a:t>Again: Some important Questions</a:t>
            </a:r>
          </a:p>
        </p:txBody>
      </p:sp>
      <p:sp>
        <p:nvSpPr>
          <p:cNvPr id="4" name="Inhaltsplatzhalter 3">
            <a:extLst>
              <a:ext uri="{FF2B5EF4-FFF2-40B4-BE49-F238E27FC236}">
                <a16:creationId xmlns:a16="http://schemas.microsoft.com/office/drawing/2014/main" id="{9AC1E8E4-C36B-3F83-180F-7875157B124A}"/>
              </a:ext>
            </a:extLst>
          </p:cNvPr>
          <p:cNvSpPr>
            <a:spLocks noGrp="1"/>
          </p:cNvSpPr>
          <p:nvPr>
            <p:ph idx="1"/>
          </p:nvPr>
        </p:nvSpPr>
        <p:spPr/>
        <p:txBody>
          <a:bodyPr>
            <a:normAutofit/>
          </a:bodyPr>
          <a:lstStyle/>
          <a:p>
            <a:pPr>
              <a:spcAft>
                <a:spcPts val="2000"/>
              </a:spcAft>
            </a:pPr>
            <a:r>
              <a:rPr lang="en-GB" b="1" dirty="0"/>
              <a:t>What is the legal foundation in AUT?</a:t>
            </a:r>
          </a:p>
          <a:p>
            <a:pPr>
              <a:spcAft>
                <a:spcPts val="2000"/>
              </a:spcAft>
            </a:pPr>
            <a:r>
              <a:rPr lang="en-GB" b="1" dirty="0"/>
              <a:t>Which actors are involved?</a:t>
            </a:r>
          </a:p>
          <a:p>
            <a:pPr>
              <a:spcAft>
                <a:spcPts val="2000"/>
              </a:spcAft>
            </a:pPr>
            <a:r>
              <a:rPr lang="en-GB" b="1" dirty="0"/>
              <a:t>What are the goals of regulating operational facilities?</a:t>
            </a:r>
          </a:p>
          <a:p>
            <a:pPr>
              <a:spcAft>
                <a:spcPts val="2000"/>
              </a:spcAft>
            </a:pPr>
            <a:r>
              <a:rPr lang="en-GB" b="1" dirty="0"/>
              <a:t>How is this assessment process structured?</a:t>
            </a:r>
          </a:p>
        </p:txBody>
      </p:sp>
      <p:sp>
        <p:nvSpPr>
          <p:cNvPr id="5" name="Datumsplatzhalter 4">
            <a:extLst>
              <a:ext uri="{FF2B5EF4-FFF2-40B4-BE49-F238E27FC236}">
                <a16:creationId xmlns:a16="http://schemas.microsoft.com/office/drawing/2014/main" id="{CD6E63B8-0334-924D-81E5-8083491FC68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3C7BA02-B3A2-A9D1-ACCE-095C979CF881}"/>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781952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FDA9ED7-EAC7-13D2-1A58-15AA1301DD5C}"/>
              </a:ext>
            </a:extLst>
          </p:cNvPr>
          <p:cNvSpPr>
            <a:spLocks noGrp="1"/>
          </p:cNvSpPr>
          <p:nvPr>
            <p:ph type="sldNum" sz="quarter" idx="12"/>
          </p:nvPr>
        </p:nvSpPr>
        <p:spPr/>
        <p:txBody>
          <a:bodyPr/>
          <a:lstStyle/>
          <a:p>
            <a:fld id="{D836C0FE-70CA-4950-82D6-CF602CC2B770}" type="slidenum">
              <a:rPr lang="en-GB" smtClean="0"/>
              <a:t>63</a:t>
            </a:fld>
            <a:endParaRPr lang="en-GB" dirty="0"/>
          </a:p>
        </p:txBody>
      </p:sp>
      <p:sp>
        <p:nvSpPr>
          <p:cNvPr id="3" name="Titel 2">
            <a:extLst>
              <a:ext uri="{FF2B5EF4-FFF2-40B4-BE49-F238E27FC236}">
                <a16:creationId xmlns:a16="http://schemas.microsoft.com/office/drawing/2014/main" id="{CDFEEBFD-C54F-AC88-2534-AE3126CEC9E9}"/>
              </a:ext>
            </a:extLst>
          </p:cNvPr>
          <p:cNvSpPr>
            <a:spLocks noGrp="1"/>
          </p:cNvSpPr>
          <p:nvPr>
            <p:ph type="title"/>
          </p:nvPr>
        </p:nvSpPr>
        <p:spPr/>
        <p:txBody>
          <a:bodyPr/>
          <a:lstStyle/>
          <a:p>
            <a:r>
              <a:rPr lang="en-GB" dirty="0"/>
              <a:t>Which Actors are Involved?</a:t>
            </a:r>
          </a:p>
        </p:txBody>
      </p:sp>
      <p:sp>
        <p:nvSpPr>
          <p:cNvPr id="4" name="Inhaltsplatzhalter 3">
            <a:extLst>
              <a:ext uri="{FF2B5EF4-FFF2-40B4-BE49-F238E27FC236}">
                <a16:creationId xmlns:a16="http://schemas.microsoft.com/office/drawing/2014/main" id="{1CC5B633-BD45-5DF6-64C8-3D0172B1C7DE}"/>
              </a:ext>
            </a:extLst>
          </p:cNvPr>
          <p:cNvSpPr>
            <a:spLocks noGrp="1"/>
          </p:cNvSpPr>
          <p:nvPr>
            <p:ph idx="1"/>
          </p:nvPr>
        </p:nvSpPr>
        <p:spPr>
          <a:xfrm>
            <a:off x="695324" y="1341001"/>
            <a:ext cx="10800675" cy="4823264"/>
          </a:xfrm>
        </p:spPr>
        <p:txBody>
          <a:bodyPr>
            <a:normAutofit/>
          </a:bodyPr>
          <a:lstStyle/>
          <a:p>
            <a:pPr>
              <a:spcAft>
                <a:spcPts val="800"/>
              </a:spcAft>
            </a:pPr>
            <a:r>
              <a:rPr lang="en-GB" b="1" dirty="0"/>
              <a:t>Who</a:t>
            </a:r>
            <a:r>
              <a:rPr lang="en-GB" dirty="0"/>
              <a:t> is in charge of the licensing process?</a:t>
            </a:r>
          </a:p>
          <a:p>
            <a:pPr lvl="1">
              <a:spcAft>
                <a:spcPts val="800"/>
              </a:spcAft>
            </a:pPr>
            <a:r>
              <a:rPr lang="en-GB" dirty="0" err="1"/>
              <a:t>Bezirksverwaltungsbehörde</a:t>
            </a:r>
            <a:r>
              <a:rPr lang="en-GB" dirty="0"/>
              <a:t> (</a:t>
            </a:r>
            <a:r>
              <a:rPr lang="en-GB" dirty="0" err="1"/>
              <a:t>Bezirkshauptmannschaft</a:t>
            </a:r>
            <a:r>
              <a:rPr lang="en-GB" dirty="0"/>
              <a:t> or </a:t>
            </a:r>
            <a:r>
              <a:rPr lang="en-GB" dirty="0" err="1"/>
              <a:t>Magistrat</a:t>
            </a:r>
            <a:r>
              <a:rPr lang="en-GB" dirty="0"/>
              <a:t>) </a:t>
            </a:r>
            <a:br>
              <a:rPr lang="en-GB" dirty="0"/>
            </a:br>
            <a:r>
              <a:rPr lang="en-GB" dirty="0"/>
              <a:t>👉 “</a:t>
            </a:r>
            <a:r>
              <a:rPr lang="en-GB" dirty="0" err="1"/>
              <a:t>Gewerbejurist</a:t>
            </a:r>
            <a:r>
              <a:rPr lang="en-GB" dirty="0"/>
              <a:t>” as coordinator</a:t>
            </a:r>
          </a:p>
          <a:p>
            <a:pPr lvl="1">
              <a:spcAft>
                <a:spcPts val="800"/>
              </a:spcAft>
            </a:pPr>
            <a:endParaRPr lang="en-GB" sz="800" dirty="0"/>
          </a:p>
          <a:p>
            <a:pPr>
              <a:spcAft>
                <a:spcPts val="800"/>
              </a:spcAft>
            </a:pPr>
            <a:r>
              <a:rPr lang="en-GB" dirty="0"/>
              <a:t>Involved </a:t>
            </a:r>
            <a:r>
              <a:rPr lang="en-GB" b="1" dirty="0"/>
              <a:t>actors</a:t>
            </a:r>
            <a:r>
              <a:rPr lang="en-GB" dirty="0"/>
              <a:t>:</a:t>
            </a:r>
          </a:p>
          <a:p>
            <a:pPr lvl="1">
              <a:spcAft>
                <a:spcPts val="800"/>
              </a:spcAft>
            </a:pPr>
            <a:r>
              <a:rPr lang="en-GB" b="1" dirty="0"/>
              <a:t>Applicant(s): </a:t>
            </a:r>
            <a:r>
              <a:rPr lang="en-GB" dirty="0"/>
              <a:t>incl. their planners</a:t>
            </a:r>
          </a:p>
          <a:p>
            <a:pPr lvl="1">
              <a:spcAft>
                <a:spcPts val="800"/>
              </a:spcAft>
            </a:pPr>
            <a:r>
              <a:rPr lang="en-GB" b="1" dirty="0"/>
              <a:t>Specialists</a:t>
            </a:r>
            <a:r>
              <a:rPr lang="en-GB" dirty="0"/>
              <a:t> with the </a:t>
            </a:r>
            <a:r>
              <a:rPr lang="en-GB" dirty="0" err="1"/>
              <a:t>Bezirksverwaltungsbehörde</a:t>
            </a:r>
            <a:r>
              <a:rPr lang="en-GB" dirty="0"/>
              <a:t>: Mechanical engineering etc.</a:t>
            </a:r>
          </a:p>
          <a:p>
            <a:pPr lvl="1">
              <a:spcAft>
                <a:spcPts val="800"/>
              </a:spcAft>
            </a:pPr>
            <a:r>
              <a:rPr lang="en-GB" dirty="0"/>
              <a:t>Experts from </a:t>
            </a:r>
            <a:r>
              <a:rPr lang="en-GB" b="1" dirty="0"/>
              <a:t>other authorities</a:t>
            </a:r>
            <a:r>
              <a:rPr lang="en-GB" dirty="0"/>
              <a:t>: labour inspectorate, fire brigade, environmental or water agency</a:t>
            </a:r>
          </a:p>
          <a:p>
            <a:pPr lvl="1">
              <a:spcAft>
                <a:spcPts val="800"/>
              </a:spcAft>
            </a:pPr>
            <a:r>
              <a:rPr lang="en-GB" b="1" dirty="0"/>
              <a:t>Neighbours</a:t>
            </a:r>
          </a:p>
        </p:txBody>
      </p:sp>
      <p:sp>
        <p:nvSpPr>
          <p:cNvPr id="5" name="Datumsplatzhalter 4">
            <a:extLst>
              <a:ext uri="{FF2B5EF4-FFF2-40B4-BE49-F238E27FC236}">
                <a16:creationId xmlns:a16="http://schemas.microsoft.com/office/drawing/2014/main" id="{79460351-DC46-73F7-FDF5-41CF1C4ADE3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1F2984B-F533-CD5E-6AC6-8459C8D0FEA4}"/>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202290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9885C-D99E-BF44-3492-6E6DEF12E37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56663E3-1149-7046-4646-F0D63246D0F4}"/>
              </a:ext>
            </a:extLst>
          </p:cNvPr>
          <p:cNvSpPr>
            <a:spLocks noGrp="1"/>
          </p:cNvSpPr>
          <p:nvPr>
            <p:ph type="sldNum" sz="quarter" idx="12"/>
          </p:nvPr>
        </p:nvSpPr>
        <p:spPr/>
        <p:txBody>
          <a:bodyPr/>
          <a:lstStyle/>
          <a:p>
            <a:fld id="{D836C0FE-70CA-4950-82D6-CF602CC2B770}" type="slidenum">
              <a:rPr lang="en-GB" smtClean="0"/>
              <a:t>64</a:t>
            </a:fld>
            <a:endParaRPr lang="en-GB" dirty="0"/>
          </a:p>
        </p:txBody>
      </p:sp>
      <p:sp>
        <p:nvSpPr>
          <p:cNvPr id="3" name="Titel 2">
            <a:extLst>
              <a:ext uri="{FF2B5EF4-FFF2-40B4-BE49-F238E27FC236}">
                <a16:creationId xmlns:a16="http://schemas.microsoft.com/office/drawing/2014/main" id="{5DFA7B6C-7B98-0EF9-9A2B-1B711C3906F9}"/>
              </a:ext>
            </a:extLst>
          </p:cNvPr>
          <p:cNvSpPr>
            <a:spLocks noGrp="1"/>
          </p:cNvSpPr>
          <p:nvPr>
            <p:ph type="title"/>
          </p:nvPr>
        </p:nvSpPr>
        <p:spPr/>
        <p:txBody>
          <a:bodyPr/>
          <a:lstStyle/>
          <a:p>
            <a:pPr>
              <a:spcAft>
                <a:spcPts val="800"/>
              </a:spcAft>
            </a:pPr>
            <a:r>
              <a:rPr lang="en-GB" b="1" dirty="0"/>
              <a:t>What</a:t>
            </a:r>
            <a:r>
              <a:rPr lang="en-GB" dirty="0"/>
              <a:t> will be Assessed?</a:t>
            </a:r>
          </a:p>
        </p:txBody>
      </p:sp>
      <p:sp>
        <p:nvSpPr>
          <p:cNvPr id="4" name="Inhaltsplatzhalter 3">
            <a:extLst>
              <a:ext uri="{FF2B5EF4-FFF2-40B4-BE49-F238E27FC236}">
                <a16:creationId xmlns:a16="http://schemas.microsoft.com/office/drawing/2014/main" id="{7E4607AA-5321-D039-61A5-5D148E1E8A7A}"/>
              </a:ext>
            </a:extLst>
          </p:cNvPr>
          <p:cNvSpPr>
            <a:spLocks noGrp="1"/>
          </p:cNvSpPr>
          <p:nvPr>
            <p:ph idx="1"/>
          </p:nvPr>
        </p:nvSpPr>
        <p:spPr>
          <a:xfrm>
            <a:off x="695325" y="1341001"/>
            <a:ext cx="8712676" cy="4823264"/>
          </a:xfrm>
        </p:spPr>
        <p:txBody>
          <a:bodyPr>
            <a:normAutofit/>
          </a:bodyPr>
          <a:lstStyle/>
          <a:p>
            <a:pPr>
              <a:spcAft>
                <a:spcPts val="1200"/>
              </a:spcAft>
            </a:pPr>
            <a:r>
              <a:rPr lang="en-GB" dirty="0"/>
              <a:t>The </a:t>
            </a:r>
            <a:r>
              <a:rPr lang="en-GB" b="1" dirty="0"/>
              <a:t>factual capacity </a:t>
            </a:r>
            <a:r>
              <a:rPr lang="en-GB" dirty="0"/>
              <a:t>of the planned facility to:</a:t>
            </a:r>
          </a:p>
          <a:p>
            <a:pPr lvl="1">
              <a:spcAft>
                <a:spcPts val="1200"/>
              </a:spcAft>
            </a:pPr>
            <a:r>
              <a:rPr lang="en-GB" b="0" i="0" dirty="0">
                <a:solidFill>
                  <a:srgbClr val="000000"/>
                </a:solidFill>
                <a:effectLst/>
                <a:latin typeface="DIN-Web-Pro"/>
              </a:rPr>
              <a:t>endanger </a:t>
            </a:r>
            <a:r>
              <a:rPr lang="en-GB" b="1" i="0" dirty="0">
                <a:solidFill>
                  <a:srgbClr val="000000"/>
                </a:solidFill>
                <a:effectLst/>
                <a:latin typeface="DIN-Web-Pro"/>
              </a:rPr>
              <a:t>life or health </a:t>
            </a:r>
            <a:r>
              <a:rPr lang="en-GB" b="0" i="0" dirty="0">
                <a:solidFill>
                  <a:srgbClr val="000000"/>
                </a:solidFill>
                <a:effectLst/>
                <a:latin typeface="DIN-Web-Pro"/>
              </a:rPr>
              <a:t>of the </a:t>
            </a:r>
            <a:r>
              <a:rPr lang="en-GB" dirty="0"/>
              <a:t>business operator, neighbours, or customer</a:t>
            </a:r>
          </a:p>
          <a:p>
            <a:pPr lvl="1">
              <a:spcAft>
                <a:spcPts val="1200"/>
              </a:spcAft>
            </a:pPr>
            <a:r>
              <a:rPr lang="en-GB" dirty="0"/>
              <a:t>Pose a threat to the </a:t>
            </a:r>
            <a:r>
              <a:rPr lang="en-GB" b="1" dirty="0"/>
              <a:t>property or other tangible rights </a:t>
            </a:r>
            <a:r>
              <a:rPr lang="en-GB" dirty="0"/>
              <a:t>of neighbours</a:t>
            </a:r>
          </a:p>
          <a:p>
            <a:pPr lvl="1">
              <a:spcAft>
                <a:spcPts val="1200"/>
              </a:spcAft>
            </a:pPr>
            <a:r>
              <a:rPr lang="en-GB" dirty="0"/>
              <a:t>Cause </a:t>
            </a:r>
            <a:r>
              <a:rPr lang="en-GB" b="1" dirty="0"/>
              <a:t>nuisance to neighbours </a:t>
            </a:r>
            <a:r>
              <a:rPr lang="en-GB" dirty="0"/>
              <a:t>via odours, smoke, dust, vibrations or other means</a:t>
            </a:r>
          </a:p>
          <a:p>
            <a:pPr lvl="1">
              <a:spcAft>
                <a:spcPts val="1200"/>
              </a:spcAft>
            </a:pPr>
            <a:r>
              <a:rPr lang="en-GB" dirty="0"/>
              <a:t>Significantly impact </a:t>
            </a:r>
            <a:r>
              <a:rPr lang="en-GB" b="1" dirty="0"/>
              <a:t>traffic safety and flow</a:t>
            </a:r>
          </a:p>
          <a:p>
            <a:pPr lvl="1">
              <a:spcAft>
                <a:spcPts val="1200"/>
              </a:spcAft>
            </a:pPr>
            <a:r>
              <a:rPr lang="en-GB" dirty="0"/>
              <a:t>Adversely affect </a:t>
            </a:r>
            <a:r>
              <a:rPr lang="en-GB" b="1" dirty="0"/>
              <a:t>water quality</a:t>
            </a:r>
          </a:p>
          <a:p>
            <a:pPr lvl="1">
              <a:spcAft>
                <a:spcPts val="1200"/>
              </a:spcAft>
            </a:pPr>
            <a:r>
              <a:rPr lang="en-GB" b="1" dirty="0"/>
              <a:t>Disrupt public institutions </a:t>
            </a:r>
            <a:r>
              <a:rPr lang="en-GB" dirty="0"/>
              <a:t>like religious practices, teaching in schools, operation of hospitals, etc.</a:t>
            </a:r>
          </a:p>
        </p:txBody>
      </p:sp>
      <p:sp>
        <p:nvSpPr>
          <p:cNvPr id="5" name="Datumsplatzhalter 4">
            <a:extLst>
              <a:ext uri="{FF2B5EF4-FFF2-40B4-BE49-F238E27FC236}">
                <a16:creationId xmlns:a16="http://schemas.microsoft.com/office/drawing/2014/main" id="{667A47C3-D222-5A68-635A-3AFEB5844CF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5812F1B-54CC-1EA4-837C-852C86E8C915}"/>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774704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AF63A-A2BE-E257-455D-F07C2440AC8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943739-90BD-674C-A3CC-AB6C5400ED67}"/>
              </a:ext>
            </a:extLst>
          </p:cNvPr>
          <p:cNvSpPr>
            <a:spLocks noGrp="1"/>
          </p:cNvSpPr>
          <p:nvPr>
            <p:ph type="sldNum" sz="quarter" idx="12"/>
          </p:nvPr>
        </p:nvSpPr>
        <p:spPr/>
        <p:txBody>
          <a:bodyPr/>
          <a:lstStyle/>
          <a:p>
            <a:fld id="{D836C0FE-70CA-4950-82D6-CF602CC2B770}" type="slidenum">
              <a:rPr lang="en-GB" smtClean="0"/>
              <a:t>65</a:t>
            </a:fld>
            <a:endParaRPr lang="en-GB" dirty="0"/>
          </a:p>
        </p:txBody>
      </p:sp>
      <p:sp>
        <p:nvSpPr>
          <p:cNvPr id="3" name="Titel 2">
            <a:extLst>
              <a:ext uri="{FF2B5EF4-FFF2-40B4-BE49-F238E27FC236}">
                <a16:creationId xmlns:a16="http://schemas.microsoft.com/office/drawing/2014/main" id="{0EA7813C-3931-6AAB-12A8-E253F2198CDF}"/>
              </a:ext>
            </a:extLst>
          </p:cNvPr>
          <p:cNvSpPr>
            <a:spLocks noGrp="1"/>
          </p:cNvSpPr>
          <p:nvPr>
            <p:ph type="title"/>
          </p:nvPr>
        </p:nvSpPr>
        <p:spPr/>
        <p:txBody>
          <a:bodyPr/>
          <a:lstStyle/>
          <a:p>
            <a:r>
              <a:rPr lang="en-GB" dirty="0"/>
              <a:t>Again: Some important Questions</a:t>
            </a:r>
          </a:p>
        </p:txBody>
      </p:sp>
      <p:sp>
        <p:nvSpPr>
          <p:cNvPr id="4" name="Inhaltsplatzhalter 3">
            <a:extLst>
              <a:ext uri="{FF2B5EF4-FFF2-40B4-BE49-F238E27FC236}">
                <a16:creationId xmlns:a16="http://schemas.microsoft.com/office/drawing/2014/main" id="{25412D0A-C50C-8641-72F1-96AD4E947551}"/>
              </a:ext>
            </a:extLst>
          </p:cNvPr>
          <p:cNvSpPr>
            <a:spLocks noGrp="1"/>
          </p:cNvSpPr>
          <p:nvPr>
            <p:ph idx="1"/>
          </p:nvPr>
        </p:nvSpPr>
        <p:spPr/>
        <p:txBody>
          <a:bodyPr>
            <a:normAutofit/>
          </a:bodyPr>
          <a:lstStyle/>
          <a:p>
            <a:pPr>
              <a:spcAft>
                <a:spcPts val="2000"/>
              </a:spcAft>
            </a:pPr>
            <a:r>
              <a:rPr lang="en-GB" b="1" dirty="0"/>
              <a:t>What is the legal foundation in AUT?</a:t>
            </a:r>
          </a:p>
          <a:p>
            <a:pPr>
              <a:spcAft>
                <a:spcPts val="2000"/>
              </a:spcAft>
            </a:pPr>
            <a:r>
              <a:rPr lang="en-GB" b="1" dirty="0"/>
              <a:t>Which actors are involved?</a:t>
            </a:r>
          </a:p>
          <a:p>
            <a:pPr>
              <a:spcAft>
                <a:spcPts val="2000"/>
              </a:spcAft>
            </a:pPr>
            <a:r>
              <a:rPr lang="en-GB" b="1" dirty="0"/>
              <a:t>What are the goals of regulating operational facilities?</a:t>
            </a:r>
          </a:p>
          <a:p>
            <a:pPr>
              <a:spcAft>
                <a:spcPts val="2000"/>
              </a:spcAft>
            </a:pPr>
            <a:r>
              <a:rPr lang="en-GB" b="1" dirty="0"/>
              <a:t>How is this licensing process structured?</a:t>
            </a:r>
          </a:p>
        </p:txBody>
      </p:sp>
      <p:sp>
        <p:nvSpPr>
          <p:cNvPr id="5" name="Datumsplatzhalter 4">
            <a:extLst>
              <a:ext uri="{FF2B5EF4-FFF2-40B4-BE49-F238E27FC236}">
                <a16:creationId xmlns:a16="http://schemas.microsoft.com/office/drawing/2014/main" id="{334604B3-AD9A-2815-332C-C5023AF50FE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316A99A-0698-5A4D-1CA3-7E4FCCE1536B}"/>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5366562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864F13D-C50C-5549-BB11-715030295855}"/>
              </a:ext>
            </a:extLst>
          </p:cNvPr>
          <p:cNvSpPr>
            <a:spLocks noGrp="1"/>
          </p:cNvSpPr>
          <p:nvPr>
            <p:ph type="sldNum" sz="quarter" idx="12"/>
          </p:nvPr>
        </p:nvSpPr>
        <p:spPr/>
        <p:txBody>
          <a:bodyPr/>
          <a:lstStyle/>
          <a:p>
            <a:fld id="{D836C0FE-70CA-4950-82D6-CF602CC2B770}" type="slidenum">
              <a:rPr lang="en-GB" smtClean="0"/>
              <a:t>66</a:t>
            </a:fld>
            <a:endParaRPr lang="en-GB" dirty="0"/>
          </a:p>
        </p:txBody>
      </p:sp>
      <p:sp>
        <p:nvSpPr>
          <p:cNvPr id="3" name="Titel 2">
            <a:extLst>
              <a:ext uri="{FF2B5EF4-FFF2-40B4-BE49-F238E27FC236}">
                <a16:creationId xmlns:a16="http://schemas.microsoft.com/office/drawing/2014/main" id="{9CF2F9F4-9169-0761-4ED9-56E7BDBA878F}"/>
              </a:ext>
            </a:extLst>
          </p:cNvPr>
          <p:cNvSpPr>
            <a:spLocks noGrp="1"/>
          </p:cNvSpPr>
          <p:nvPr>
            <p:ph type="title"/>
          </p:nvPr>
        </p:nvSpPr>
        <p:spPr/>
        <p:txBody>
          <a:bodyPr/>
          <a:lstStyle/>
          <a:p>
            <a:r>
              <a:rPr lang="en-GB" b="1" dirty="0"/>
              <a:t>How is the Licensing Process Structured?</a:t>
            </a:r>
            <a:br>
              <a:rPr lang="en-GB" b="1" dirty="0"/>
            </a:br>
            <a:endParaRPr lang="en-GB" dirty="0"/>
          </a:p>
        </p:txBody>
      </p:sp>
      <p:sp>
        <p:nvSpPr>
          <p:cNvPr id="4" name="Inhaltsplatzhalter 3">
            <a:extLst>
              <a:ext uri="{FF2B5EF4-FFF2-40B4-BE49-F238E27FC236}">
                <a16:creationId xmlns:a16="http://schemas.microsoft.com/office/drawing/2014/main" id="{B267EE16-2DC6-FB8D-63CB-149E05EDDB71}"/>
              </a:ext>
            </a:extLst>
          </p:cNvPr>
          <p:cNvSpPr>
            <a:spLocks noGrp="1"/>
          </p:cNvSpPr>
          <p:nvPr>
            <p:ph idx="1"/>
          </p:nvPr>
        </p:nvSpPr>
        <p:spPr>
          <a:xfrm>
            <a:off x="695324" y="1269001"/>
            <a:ext cx="10800675" cy="4895264"/>
          </a:xfrm>
        </p:spPr>
        <p:txBody>
          <a:bodyPr>
            <a:noAutofit/>
          </a:bodyPr>
          <a:lstStyle/>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Project planning &amp; application preparation:</a:t>
            </a:r>
            <a:endParaRPr lang="en-GB" sz="1600" b="1" kern="100" dirty="0">
              <a:latin typeface="Calibri" panose="020F0502020204030204" pitchFamily="34" charset="0"/>
              <a:ea typeface="Calibri" panose="020F0502020204030204" pitchFamily="34" charset="0"/>
              <a:cs typeface="Times New Roman" panose="02020603050405020304" pitchFamily="18" charset="0"/>
            </a:endParaRPr>
          </a:p>
          <a:p>
            <a:pPr lvl="1">
              <a:lnSpc>
                <a:spcPct val="115000"/>
              </a:lnSpc>
              <a:spcAft>
                <a:spcPts val="2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often with external consultants like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Ziviltechniker</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or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Teschnische</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Büros</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Contacting the </a:t>
            </a:r>
            <a:r>
              <a:rPr lang="en-GB" sz="1600" b="1" kern="100" dirty="0" err="1">
                <a:effectLst/>
                <a:latin typeface="Calibri" panose="020F0502020204030204" pitchFamily="34" charset="0"/>
                <a:ea typeface="Calibri" panose="020F0502020204030204" pitchFamily="34" charset="0"/>
                <a:cs typeface="Times New Roman" panose="02020603050405020304" pitchFamily="18" charset="0"/>
              </a:rPr>
              <a:t>Bezirksverwaltungsbehörde</a:t>
            </a: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a:t>
            </a:r>
          </a:p>
          <a:p>
            <a:pPr lvl="1">
              <a:lnSpc>
                <a:spcPct val="115000"/>
              </a:lnSpc>
              <a:spcAft>
                <a:spcPts val="2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600" kern="100" dirty="0">
                <a:latin typeface="Calibri" panose="020F0502020204030204" pitchFamily="34" charset="0"/>
                <a:ea typeface="Calibri" panose="020F0502020204030204" pitchFamily="34" charset="0"/>
                <a:cs typeface="Times New Roman" panose="02020603050405020304" pitchFamily="18" charset="0"/>
              </a:rPr>
              <a:t> informal scoping of approval requirements​</a:t>
            </a: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Submitting the application</a:t>
            </a: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Review of formal correctness</a:t>
            </a:r>
            <a:r>
              <a:rPr lang="en-GB" sz="1600" b="1" kern="100" dirty="0">
                <a:latin typeface="Calibri" panose="020F0502020204030204" pitchFamily="34" charset="0"/>
                <a:ea typeface="Calibri" panose="020F0502020204030204" pitchFamily="34" charset="0"/>
                <a:cs typeface="Times New Roman" panose="02020603050405020304" pitchFamily="18" charset="0"/>
              </a:rPr>
              <a:t> &amp; </a:t>
            </a: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approval necessity:</a:t>
            </a:r>
          </a:p>
          <a:p>
            <a:pPr lvl="1">
              <a:lnSpc>
                <a:spcPct val="115000"/>
              </a:lnSpc>
              <a:spcAft>
                <a:spcPts val="2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project is a) exempt from approval, b) subject to notification, or c) requires approval​</a:t>
            </a: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Examination of the application</a:t>
            </a:r>
            <a:endParaRPr lang="en-GB" sz="16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Most often: oral hearing (on site)</a:t>
            </a:r>
          </a:p>
          <a:p>
            <a:pPr lvl="1">
              <a:lnSpc>
                <a:spcPct val="115000"/>
              </a:lnSpc>
              <a:spcAft>
                <a:spcPts val="2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hearing involving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neighbors</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if deemed necessary​</a:t>
            </a: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Internal evaluation &amp; decision phase</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Issue of formal decision (“</a:t>
            </a:r>
            <a:r>
              <a:rPr lang="en-GB" sz="1600" b="1" kern="100" dirty="0" err="1">
                <a:effectLst/>
                <a:latin typeface="Calibri" panose="020F0502020204030204" pitchFamily="34" charset="0"/>
                <a:ea typeface="Calibri" panose="020F0502020204030204" pitchFamily="34" charset="0"/>
                <a:cs typeface="Times New Roman" panose="02020603050405020304" pitchFamily="18" charset="0"/>
              </a:rPr>
              <a:t>Bescheid</a:t>
            </a: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a:t>
            </a:r>
          </a:p>
          <a:p>
            <a:pPr lvl="1">
              <a:lnSpc>
                <a:spcPct val="115000"/>
              </a:lnSpc>
              <a:spcAft>
                <a:spcPts val="200"/>
              </a:spcAft>
            </a:pPr>
            <a:r>
              <a:rPr lang="en-GB" sz="1600" b="1" kern="100" dirty="0">
                <a:latin typeface="Calibri" panose="020F0502020204030204" pitchFamily="34" charset="0"/>
                <a:ea typeface="Calibri" panose="020F0502020204030204" pitchFamily="34" charset="0"/>
                <a:cs typeface="Times New Roman" panose="02020603050405020304" pitchFamily="18" charset="0"/>
              </a:rPr>
              <a:t>Positive = operating license (with conditions)</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Datumsplatzhalter 4">
            <a:extLst>
              <a:ext uri="{FF2B5EF4-FFF2-40B4-BE49-F238E27FC236}">
                <a16:creationId xmlns:a16="http://schemas.microsoft.com/office/drawing/2014/main" id="{3FF536CB-5E23-2150-91A1-02839AF29BD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2C16D5E-CD6C-F252-A34B-B74C57EBDB3F}"/>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487131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43BA1-E951-F451-AC09-2B871F8DF24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A90E4B2-2C09-ED09-0AB3-C66F4763733A}"/>
              </a:ext>
            </a:extLst>
          </p:cNvPr>
          <p:cNvSpPr>
            <a:spLocks noGrp="1"/>
          </p:cNvSpPr>
          <p:nvPr>
            <p:ph type="sldNum" sz="quarter" idx="12"/>
          </p:nvPr>
        </p:nvSpPr>
        <p:spPr/>
        <p:txBody>
          <a:bodyPr/>
          <a:lstStyle/>
          <a:p>
            <a:fld id="{D836C0FE-70CA-4950-82D6-CF602CC2B770}" type="slidenum">
              <a:rPr lang="en-GB" smtClean="0"/>
              <a:t>67</a:t>
            </a:fld>
            <a:endParaRPr lang="en-GB" dirty="0"/>
          </a:p>
        </p:txBody>
      </p:sp>
      <p:sp>
        <p:nvSpPr>
          <p:cNvPr id="3" name="Titel 2">
            <a:extLst>
              <a:ext uri="{FF2B5EF4-FFF2-40B4-BE49-F238E27FC236}">
                <a16:creationId xmlns:a16="http://schemas.microsoft.com/office/drawing/2014/main" id="{7BE4A63B-2FD2-15EE-8876-63008263ADA2}"/>
              </a:ext>
            </a:extLst>
          </p:cNvPr>
          <p:cNvSpPr>
            <a:spLocks noGrp="1"/>
          </p:cNvSpPr>
          <p:nvPr>
            <p:ph type="title"/>
          </p:nvPr>
        </p:nvSpPr>
        <p:spPr/>
        <p:txBody>
          <a:bodyPr/>
          <a:lstStyle/>
          <a:p>
            <a:r>
              <a:rPr lang="en-GB" b="1" dirty="0"/>
              <a:t>How is the Licensing Process Structured?</a:t>
            </a:r>
            <a:br>
              <a:rPr lang="en-GB" b="1" dirty="0"/>
            </a:br>
            <a:endParaRPr lang="en-GB" dirty="0"/>
          </a:p>
        </p:txBody>
      </p:sp>
      <p:sp>
        <p:nvSpPr>
          <p:cNvPr id="4" name="Inhaltsplatzhalter 3">
            <a:extLst>
              <a:ext uri="{FF2B5EF4-FFF2-40B4-BE49-F238E27FC236}">
                <a16:creationId xmlns:a16="http://schemas.microsoft.com/office/drawing/2014/main" id="{8102D728-363C-F4E0-3A94-91E7A4DE5A83}"/>
              </a:ext>
            </a:extLst>
          </p:cNvPr>
          <p:cNvSpPr>
            <a:spLocks noGrp="1"/>
          </p:cNvSpPr>
          <p:nvPr>
            <p:ph idx="1"/>
          </p:nvPr>
        </p:nvSpPr>
        <p:spPr>
          <a:xfrm>
            <a:off x="695324" y="1269001"/>
            <a:ext cx="10800675" cy="4895264"/>
          </a:xfrm>
        </p:spPr>
        <p:txBody>
          <a:bodyPr>
            <a:noAutofit/>
          </a:bodyPr>
          <a:lstStyle/>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Project planning &amp; application preparation:</a:t>
            </a:r>
            <a:endParaRPr lang="en-GB" sz="1600" b="1" kern="100" dirty="0">
              <a:latin typeface="Calibri" panose="020F0502020204030204" pitchFamily="34" charset="0"/>
              <a:ea typeface="Calibri" panose="020F0502020204030204" pitchFamily="34" charset="0"/>
              <a:cs typeface="Times New Roman" panose="02020603050405020304" pitchFamily="18" charset="0"/>
            </a:endParaRPr>
          </a:p>
          <a:p>
            <a:pPr lvl="1">
              <a:lnSpc>
                <a:spcPct val="115000"/>
              </a:lnSpc>
              <a:spcAft>
                <a:spcPts val="2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often with external consultants like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Ziviltechniker</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or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Teschnische</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Büros</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Contacting the </a:t>
            </a:r>
            <a:r>
              <a:rPr lang="en-GB" sz="1600" b="1" kern="100" dirty="0" err="1">
                <a:effectLst/>
                <a:latin typeface="Calibri" panose="020F0502020204030204" pitchFamily="34" charset="0"/>
                <a:ea typeface="Calibri" panose="020F0502020204030204" pitchFamily="34" charset="0"/>
                <a:cs typeface="Times New Roman" panose="02020603050405020304" pitchFamily="18" charset="0"/>
              </a:rPr>
              <a:t>Bezirksverwaltungsbehörde</a:t>
            </a: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a:t>
            </a:r>
          </a:p>
          <a:p>
            <a:pPr lvl="1">
              <a:lnSpc>
                <a:spcPct val="115000"/>
              </a:lnSpc>
              <a:spcAft>
                <a:spcPts val="2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a:t>
            </a:r>
            <a:r>
              <a:rPr lang="en-GB" sz="1600" kern="100" dirty="0">
                <a:latin typeface="Calibri" panose="020F0502020204030204" pitchFamily="34" charset="0"/>
                <a:ea typeface="Calibri" panose="020F0502020204030204" pitchFamily="34" charset="0"/>
                <a:cs typeface="Times New Roman" panose="02020603050405020304" pitchFamily="18" charset="0"/>
              </a:rPr>
              <a:t> informal scoping of approval requirements​</a:t>
            </a: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Submitting the application</a:t>
            </a: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Review of formal correctness</a:t>
            </a:r>
            <a:r>
              <a:rPr lang="en-GB" sz="1600" b="1" kern="100" dirty="0">
                <a:latin typeface="Calibri" panose="020F0502020204030204" pitchFamily="34" charset="0"/>
                <a:ea typeface="Calibri" panose="020F0502020204030204" pitchFamily="34" charset="0"/>
                <a:cs typeface="Times New Roman" panose="02020603050405020304" pitchFamily="18" charset="0"/>
              </a:rPr>
              <a:t> &amp; </a:t>
            </a: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approval necessity:</a:t>
            </a:r>
          </a:p>
          <a:p>
            <a:pPr lvl="1">
              <a:lnSpc>
                <a:spcPct val="115000"/>
              </a:lnSpc>
              <a:spcAft>
                <a:spcPts val="2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project is a) exempt from approval, b) subject to notification, or c) requires approval​</a:t>
            </a: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Examination of the application</a:t>
            </a:r>
            <a:endParaRPr lang="en-GB" sz="16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Most often: oral hearing (on site)</a:t>
            </a:r>
          </a:p>
          <a:p>
            <a:pPr lvl="1">
              <a:lnSpc>
                <a:spcPct val="115000"/>
              </a:lnSpc>
              <a:spcAft>
                <a:spcPts val="2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hearing involving </a:t>
            </a:r>
            <a:r>
              <a:rPr lang="en-GB" sz="1600" kern="100" dirty="0" err="1">
                <a:effectLst/>
                <a:latin typeface="Calibri" panose="020F0502020204030204" pitchFamily="34" charset="0"/>
                <a:ea typeface="Calibri" panose="020F0502020204030204" pitchFamily="34" charset="0"/>
                <a:cs typeface="Times New Roman" panose="02020603050405020304" pitchFamily="18" charset="0"/>
              </a:rPr>
              <a:t>neighbors</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if deemed necessary​</a:t>
            </a: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Internal evaluation &amp; decision phase</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200"/>
              </a:spcAft>
            </a:pP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Issue of formal decision (“</a:t>
            </a:r>
            <a:r>
              <a:rPr lang="en-GB" sz="1600" b="1" kern="100" dirty="0" err="1">
                <a:effectLst/>
                <a:latin typeface="Calibri" panose="020F0502020204030204" pitchFamily="34" charset="0"/>
                <a:ea typeface="Calibri" panose="020F0502020204030204" pitchFamily="34" charset="0"/>
                <a:cs typeface="Times New Roman" panose="02020603050405020304" pitchFamily="18" charset="0"/>
              </a:rPr>
              <a:t>Bescheid</a:t>
            </a: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a:t>
            </a:r>
          </a:p>
          <a:p>
            <a:pPr lvl="1">
              <a:lnSpc>
                <a:spcPct val="115000"/>
              </a:lnSpc>
              <a:spcAft>
                <a:spcPts val="200"/>
              </a:spcAft>
            </a:pPr>
            <a:r>
              <a:rPr lang="en-GB" sz="1600" b="1" kern="100" dirty="0">
                <a:latin typeface="Calibri" panose="020F0502020204030204" pitchFamily="34" charset="0"/>
                <a:ea typeface="Calibri" panose="020F0502020204030204" pitchFamily="34" charset="0"/>
                <a:cs typeface="Times New Roman" panose="02020603050405020304" pitchFamily="18" charset="0"/>
              </a:rPr>
              <a:t>Positive</a:t>
            </a:r>
            <a:r>
              <a:rPr lang="en-GB" sz="1600" kern="100" dirty="0">
                <a:latin typeface="Calibri" panose="020F0502020204030204" pitchFamily="34" charset="0"/>
                <a:ea typeface="Calibri" panose="020F0502020204030204" pitchFamily="34" charset="0"/>
                <a:cs typeface="Times New Roman" panose="02020603050405020304" pitchFamily="18" charset="0"/>
              </a:rPr>
              <a:t> = operating license (with conditions)</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Datumsplatzhalter 4">
            <a:extLst>
              <a:ext uri="{FF2B5EF4-FFF2-40B4-BE49-F238E27FC236}">
                <a16:creationId xmlns:a16="http://schemas.microsoft.com/office/drawing/2014/main" id="{AC1349EF-78CE-6112-FD5A-EBE65A3A8C8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2708533-FBD6-A943-40D0-9C81BD26A76F}"/>
              </a:ext>
            </a:extLst>
          </p:cNvPr>
          <p:cNvSpPr>
            <a:spLocks noGrp="1"/>
          </p:cNvSpPr>
          <p:nvPr>
            <p:ph type="ftr" sz="quarter" idx="11"/>
          </p:nvPr>
        </p:nvSpPr>
        <p:spPr/>
        <p:txBody>
          <a:bodyPr/>
          <a:lstStyle/>
          <a:p>
            <a:r>
              <a:rPr lang="en-GB" dirty="0"/>
              <a:t>KMH / SEM</a:t>
            </a:r>
          </a:p>
        </p:txBody>
      </p:sp>
      <p:sp>
        <p:nvSpPr>
          <p:cNvPr id="7" name="Geschweifte Klammer rechts 6">
            <a:extLst>
              <a:ext uri="{FF2B5EF4-FFF2-40B4-BE49-F238E27FC236}">
                <a16:creationId xmlns:a16="http://schemas.microsoft.com/office/drawing/2014/main" id="{6251FB7B-F739-9CEF-9D9E-78E1D7BC63EB}"/>
              </a:ext>
            </a:extLst>
          </p:cNvPr>
          <p:cNvSpPr/>
          <p:nvPr/>
        </p:nvSpPr>
        <p:spPr>
          <a:xfrm>
            <a:off x="8328000" y="1269000"/>
            <a:ext cx="530479" cy="4895263"/>
          </a:xfrm>
          <a:prstGeom prst="rightBrace">
            <a:avLst>
              <a:gd name="adj1" fmla="val 29537"/>
              <a:gd name="adj2" fmla="val 50000"/>
            </a:avLst>
          </a:prstGeom>
          <a:ln w="34925">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8" name="Textfeld 7">
            <a:extLst>
              <a:ext uri="{FF2B5EF4-FFF2-40B4-BE49-F238E27FC236}">
                <a16:creationId xmlns:a16="http://schemas.microsoft.com/office/drawing/2014/main" id="{F6E894D9-735C-7514-33F4-883A73912EC6}"/>
              </a:ext>
            </a:extLst>
          </p:cNvPr>
          <p:cNvSpPr txBox="1"/>
          <p:nvPr/>
        </p:nvSpPr>
        <p:spPr>
          <a:xfrm>
            <a:off x="9120000" y="2699750"/>
            <a:ext cx="2880000" cy="2033762"/>
          </a:xfrm>
          <a:prstGeom prst="rect">
            <a:avLst/>
          </a:prstGeom>
          <a:noFill/>
        </p:spPr>
        <p:txBody>
          <a:bodyPr wrap="square" lIns="0" tIns="0" rIns="0" bIns="0" rtlCol="0" anchor="ctr">
            <a:spAutoFit/>
          </a:bodyPr>
          <a:lstStyle/>
          <a:p>
            <a:pPr>
              <a:lnSpc>
                <a:spcPct val="120000"/>
              </a:lnSpc>
              <a:spcBef>
                <a:spcPts val="800"/>
              </a:spcBef>
            </a:pPr>
            <a:r>
              <a:rPr lang="en-GB" sz="2800" b="1" dirty="0">
                <a:solidFill>
                  <a:srgbClr val="FF9E1B"/>
                </a:solidFill>
              </a:rPr>
              <a:t>Operating license = precondition for start of construction</a:t>
            </a:r>
          </a:p>
        </p:txBody>
      </p:sp>
    </p:spTree>
    <p:extLst>
      <p:ext uri="{BB962C8B-B14F-4D97-AF65-F5344CB8AC3E}">
        <p14:creationId xmlns:p14="http://schemas.microsoft.com/office/powerpoint/2010/main" val="21054916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851CF-991A-8A41-1896-5CA52CF9DC8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DFB44C8-7AA8-3F80-31CA-1C3ACD8FAD22}"/>
              </a:ext>
            </a:extLst>
          </p:cNvPr>
          <p:cNvSpPr>
            <a:spLocks noGrp="1"/>
          </p:cNvSpPr>
          <p:nvPr>
            <p:ph type="sldNum" sz="quarter" idx="12"/>
          </p:nvPr>
        </p:nvSpPr>
        <p:spPr/>
        <p:txBody>
          <a:bodyPr/>
          <a:lstStyle/>
          <a:p>
            <a:fld id="{D836C0FE-70CA-4950-82D6-CF602CC2B770}" type="slidenum">
              <a:rPr lang="en-GB" smtClean="0"/>
              <a:t>68</a:t>
            </a:fld>
            <a:endParaRPr lang="en-GB" dirty="0"/>
          </a:p>
        </p:txBody>
      </p:sp>
      <p:sp>
        <p:nvSpPr>
          <p:cNvPr id="3" name="Titel 2">
            <a:extLst>
              <a:ext uri="{FF2B5EF4-FFF2-40B4-BE49-F238E27FC236}">
                <a16:creationId xmlns:a16="http://schemas.microsoft.com/office/drawing/2014/main" id="{7DC1D1BA-A16B-5AB7-3112-697C1ED4A4C4}"/>
              </a:ext>
            </a:extLst>
          </p:cNvPr>
          <p:cNvSpPr>
            <a:spLocks noGrp="1"/>
          </p:cNvSpPr>
          <p:nvPr>
            <p:ph type="title"/>
          </p:nvPr>
        </p:nvSpPr>
        <p:spPr/>
        <p:txBody>
          <a:bodyPr/>
          <a:lstStyle/>
          <a:p>
            <a:r>
              <a:rPr lang="en-GB" b="1" dirty="0"/>
              <a:t>How long does it Take?</a:t>
            </a:r>
            <a:br>
              <a:rPr lang="en-GB" b="1" dirty="0"/>
            </a:br>
            <a:endParaRPr lang="en-GB" dirty="0"/>
          </a:p>
        </p:txBody>
      </p:sp>
      <p:sp>
        <p:nvSpPr>
          <p:cNvPr id="5" name="Datumsplatzhalter 4">
            <a:extLst>
              <a:ext uri="{FF2B5EF4-FFF2-40B4-BE49-F238E27FC236}">
                <a16:creationId xmlns:a16="http://schemas.microsoft.com/office/drawing/2014/main" id="{CF2F67A7-A5C1-D359-5469-C2215903715A}"/>
              </a:ext>
            </a:extLst>
          </p:cNvPr>
          <p:cNvSpPr>
            <a:spLocks noGrp="1"/>
          </p:cNvSpPr>
          <p:nvPr>
            <p:ph type="dt" sz="half" idx="10"/>
          </p:nvPr>
        </p:nvSpPr>
        <p:spPr/>
        <p:txBody>
          <a:bodyPr/>
          <a:lstStyle/>
          <a:p>
            <a:r>
              <a:rPr lang="en-GB" dirty="0"/>
              <a:t>(BMW, 2025)</a:t>
            </a:r>
          </a:p>
        </p:txBody>
      </p:sp>
      <p:sp>
        <p:nvSpPr>
          <p:cNvPr id="6" name="Fußzeilenplatzhalter 5">
            <a:extLst>
              <a:ext uri="{FF2B5EF4-FFF2-40B4-BE49-F238E27FC236}">
                <a16:creationId xmlns:a16="http://schemas.microsoft.com/office/drawing/2014/main" id="{45FC8518-03C2-8FFE-4F21-E791BED8088A}"/>
              </a:ext>
            </a:extLst>
          </p:cNvPr>
          <p:cNvSpPr>
            <a:spLocks noGrp="1"/>
          </p:cNvSpPr>
          <p:nvPr>
            <p:ph type="ftr" sz="quarter" idx="11"/>
          </p:nvPr>
        </p:nvSpPr>
        <p:spPr/>
        <p:txBody>
          <a:bodyPr/>
          <a:lstStyle/>
          <a:p>
            <a:r>
              <a:rPr lang="en-GB" dirty="0"/>
              <a:t>KMH / SEM</a:t>
            </a:r>
          </a:p>
        </p:txBody>
      </p:sp>
      <p:pic>
        <p:nvPicPr>
          <p:cNvPr id="12" name="Content Placeholder 11">
            <a:hlinkClick r:id="rId2"/>
            <a:extLst>
              <a:ext uri="{FF2B5EF4-FFF2-40B4-BE49-F238E27FC236}">
                <a16:creationId xmlns:a16="http://schemas.microsoft.com/office/drawing/2014/main" id="{E7A0FFCC-5F12-DC6A-8B14-D2D67F5B39D3}"/>
              </a:ext>
            </a:extLst>
          </p:cNvPr>
          <p:cNvPicPr>
            <a:picLocks noGrp="1" noChangeAspect="1"/>
          </p:cNvPicPr>
          <p:nvPr>
            <p:ph idx="1"/>
          </p:nvPr>
        </p:nvPicPr>
        <p:blipFill>
          <a:blip r:embed="rId3"/>
          <a:stretch>
            <a:fillRect/>
          </a:stretch>
        </p:blipFill>
        <p:spPr>
          <a:xfrm>
            <a:off x="695325" y="2252651"/>
            <a:ext cx="10801350" cy="3287735"/>
          </a:xfrm>
        </p:spPr>
      </p:pic>
    </p:spTree>
    <p:extLst>
      <p:ext uri="{BB962C8B-B14F-4D97-AF65-F5344CB8AC3E}">
        <p14:creationId xmlns:p14="http://schemas.microsoft.com/office/powerpoint/2010/main" val="4231450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C367904-F560-C8B2-8ECB-41DE874E9A7F}"/>
              </a:ext>
            </a:extLst>
          </p:cNvPr>
          <p:cNvSpPr>
            <a:spLocks noGrp="1"/>
          </p:cNvSpPr>
          <p:nvPr>
            <p:ph type="sldNum" sz="quarter" idx="12"/>
          </p:nvPr>
        </p:nvSpPr>
        <p:spPr/>
        <p:txBody>
          <a:bodyPr/>
          <a:lstStyle/>
          <a:p>
            <a:fld id="{D836C0FE-70CA-4950-82D6-CF602CC2B770}" type="slidenum">
              <a:rPr lang="en-GB" smtClean="0"/>
              <a:t>69</a:t>
            </a:fld>
            <a:endParaRPr lang="en-GB" dirty="0"/>
          </a:p>
        </p:txBody>
      </p:sp>
      <p:sp>
        <p:nvSpPr>
          <p:cNvPr id="3" name="Titel 2">
            <a:extLst>
              <a:ext uri="{FF2B5EF4-FFF2-40B4-BE49-F238E27FC236}">
                <a16:creationId xmlns:a16="http://schemas.microsoft.com/office/drawing/2014/main" id="{8557B5AE-DC72-C3AB-33A3-C1F02ED40470}"/>
              </a:ext>
            </a:extLst>
          </p:cNvPr>
          <p:cNvSpPr>
            <a:spLocks noGrp="1"/>
          </p:cNvSpPr>
          <p:nvPr>
            <p:ph type="title"/>
          </p:nvPr>
        </p:nvSpPr>
        <p:spPr>
          <a:xfrm>
            <a:off x="695326" y="549000"/>
            <a:ext cx="9648674" cy="792000"/>
          </a:xfrm>
        </p:spPr>
        <p:txBody>
          <a:bodyPr/>
          <a:lstStyle/>
          <a:p>
            <a:r>
              <a:rPr lang="en-GB" dirty="0"/>
              <a:t>What Information has to be included in the  Application? </a:t>
            </a:r>
          </a:p>
        </p:txBody>
      </p:sp>
      <p:sp>
        <p:nvSpPr>
          <p:cNvPr id="4" name="Inhaltsplatzhalter 3">
            <a:extLst>
              <a:ext uri="{FF2B5EF4-FFF2-40B4-BE49-F238E27FC236}">
                <a16:creationId xmlns:a16="http://schemas.microsoft.com/office/drawing/2014/main" id="{9145091D-7FD4-ABE8-4F00-FEF657F36307}"/>
              </a:ext>
            </a:extLst>
          </p:cNvPr>
          <p:cNvSpPr>
            <a:spLocks noGrp="1"/>
          </p:cNvSpPr>
          <p:nvPr>
            <p:ph idx="1"/>
          </p:nvPr>
        </p:nvSpPr>
        <p:spPr>
          <a:xfrm>
            <a:off x="695324" y="1197001"/>
            <a:ext cx="10800675" cy="4967264"/>
          </a:xfrm>
        </p:spPr>
        <p:txBody>
          <a:bodyPr>
            <a:normAutofit fontScale="85000" lnSpcReduction="20000"/>
          </a:bodyPr>
          <a:lstStyle/>
          <a:p>
            <a:r>
              <a:rPr lang="en-GB" dirty="0"/>
              <a:t>Formal </a:t>
            </a:r>
            <a:r>
              <a:rPr lang="en-GB" b="1" dirty="0"/>
              <a:t>application</a:t>
            </a:r>
            <a:r>
              <a:rPr lang="en-GB" dirty="0"/>
              <a:t> (= predefined form)</a:t>
            </a:r>
          </a:p>
          <a:p>
            <a:r>
              <a:rPr lang="en-GB" dirty="0"/>
              <a:t>List of </a:t>
            </a:r>
            <a:r>
              <a:rPr lang="en-GB" b="1" dirty="0"/>
              <a:t>owners</a:t>
            </a:r>
            <a:r>
              <a:rPr lang="en-GB" dirty="0"/>
              <a:t> of neighbouring properties  👉 </a:t>
            </a:r>
            <a:r>
              <a:rPr lang="en-GB" dirty="0" err="1"/>
              <a:t>Grundbuch</a:t>
            </a:r>
            <a:endParaRPr lang="en-GB" dirty="0"/>
          </a:p>
          <a:p>
            <a:r>
              <a:rPr lang="en-GB" b="1" dirty="0"/>
              <a:t>Description</a:t>
            </a:r>
            <a:r>
              <a:rPr lang="en-GB" dirty="0"/>
              <a:t> of the operational facility: incl. plan illustrations</a:t>
            </a:r>
          </a:p>
          <a:p>
            <a:pPr lvl="1"/>
            <a:r>
              <a:rPr lang="en-GB" b="1" dirty="0"/>
              <a:t>Operating procedure(s)</a:t>
            </a:r>
          </a:p>
          <a:p>
            <a:pPr lvl="1"/>
            <a:r>
              <a:rPr lang="en-GB" dirty="0"/>
              <a:t>Mechanical </a:t>
            </a:r>
            <a:r>
              <a:rPr lang="en-GB" b="1" dirty="0"/>
              <a:t>equipment</a:t>
            </a:r>
            <a:r>
              <a:rPr lang="en-GB" dirty="0"/>
              <a:t> with details of connected loads, installation location &amp; type of installation</a:t>
            </a:r>
          </a:p>
          <a:p>
            <a:pPr lvl="1"/>
            <a:r>
              <a:rPr lang="en-GB" b="1" dirty="0"/>
              <a:t>Building description</a:t>
            </a:r>
            <a:r>
              <a:rPr lang="en-GB" dirty="0"/>
              <a:t>: building materials used, technical details of the building, fire protection precautions</a:t>
            </a:r>
          </a:p>
          <a:p>
            <a:pPr lvl="1"/>
            <a:r>
              <a:rPr lang="en-GB" dirty="0"/>
              <a:t>Detailed </a:t>
            </a:r>
            <a:r>
              <a:rPr lang="en-GB" b="1" dirty="0"/>
              <a:t>operating procedures:</a:t>
            </a:r>
          </a:p>
          <a:p>
            <a:pPr lvl="2"/>
            <a:r>
              <a:rPr lang="en-GB" dirty="0"/>
              <a:t>Workflows: material &amp; machinery use, durations, number of employees involved</a:t>
            </a:r>
          </a:p>
          <a:p>
            <a:pPr lvl="2"/>
            <a:r>
              <a:rPr lang="en-GB" dirty="0"/>
              <a:t>Substances and materials used with safety data sheets</a:t>
            </a:r>
          </a:p>
          <a:p>
            <a:pPr lvl="2"/>
            <a:r>
              <a:rPr lang="en-GB" b="1" dirty="0"/>
              <a:t>Waste management concept</a:t>
            </a:r>
          </a:p>
          <a:p>
            <a:pPr lvl="2"/>
            <a:r>
              <a:rPr lang="en-GB" dirty="0"/>
              <a:t>Operating hours</a:t>
            </a:r>
          </a:p>
          <a:p>
            <a:pPr lvl="2"/>
            <a:r>
              <a:rPr lang="en-GB" dirty="0"/>
              <a:t>Means of transport and conveyance incl. arrivals &amp; departures with time &amp; frequency information</a:t>
            </a:r>
          </a:p>
        </p:txBody>
      </p:sp>
      <p:sp>
        <p:nvSpPr>
          <p:cNvPr id="5" name="Datumsplatzhalter 4">
            <a:extLst>
              <a:ext uri="{FF2B5EF4-FFF2-40B4-BE49-F238E27FC236}">
                <a16:creationId xmlns:a16="http://schemas.microsoft.com/office/drawing/2014/main" id="{75886E86-19B6-ED4C-4A63-4C76FAFA267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2068858-DA8D-10EC-C3C4-88F32CC7AC27}"/>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844474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ADA2CEE-68B3-C6D3-F65E-4D6F5FCEE2B7}"/>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3" name="Titel 2">
            <a:extLst>
              <a:ext uri="{FF2B5EF4-FFF2-40B4-BE49-F238E27FC236}">
                <a16:creationId xmlns:a16="http://schemas.microsoft.com/office/drawing/2014/main" id="{7D2CCD7D-3FB8-6D4D-34BA-1215281B63AD}"/>
              </a:ext>
            </a:extLst>
          </p:cNvPr>
          <p:cNvSpPr>
            <a:spLocks noGrp="1"/>
          </p:cNvSpPr>
          <p:nvPr>
            <p:ph type="title"/>
          </p:nvPr>
        </p:nvSpPr>
        <p:spPr/>
        <p:txBody>
          <a:bodyPr/>
          <a:lstStyle/>
          <a:p>
            <a:r>
              <a:rPr lang="en-GB" dirty="0"/>
              <a:t>Where to Start?</a:t>
            </a:r>
          </a:p>
        </p:txBody>
      </p:sp>
      <p:pic>
        <p:nvPicPr>
          <p:cNvPr id="8" name="Content Placeholder 7">
            <a:extLst>
              <a:ext uri="{FF2B5EF4-FFF2-40B4-BE49-F238E27FC236}">
                <a16:creationId xmlns:a16="http://schemas.microsoft.com/office/drawing/2014/main" id="{1DE3E28A-0B61-CAAE-F6BD-44E954BFEE84}"/>
              </a:ext>
            </a:extLst>
          </p:cNvPr>
          <p:cNvPicPr>
            <a:picLocks noGrp="1" noChangeAspect="1"/>
          </p:cNvPicPr>
          <p:nvPr>
            <p:ph idx="1"/>
          </p:nvPr>
        </p:nvPicPr>
        <p:blipFill>
          <a:blip r:embed="rId2"/>
          <a:stretch>
            <a:fillRect/>
          </a:stretch>
        </p:blipFill>
        <p:spPr>
          <a:xfrm>
            <a:off x="552000" y="1269000"/>
            <a:ext cx="5770961" cy="4535488"/>
          </a:xfrm>
        </p:spPr>
      </p:pic>
      <p:sp>
        <p:nvSpPr>
          <p:cNvPr id="5" name="Datumsplatzhalter 4">
            <a:extLst>
              <a:ext uri="{FF2B5EF4-FFF2-40B4-BE49-F238E27FC236}">
                <a16:creationId xmlns:a16="http://schemas.microsoft.com/office/drawing/2014/main" id="{6FB793EB-8F3B-3252-6F9A-EBD284EC8E0B}"/>
              </a:ext>
            </a:extLst>
          </p:cNvPr>
          <p:cNvSpPr>
            <a:spLocks noGrp="1"/>
          </p:cNvSpPr>
          <p:nvPr>
            <p:ph type="dt" sz="half" idx="10"/>
          </p:nvPr>
        </p:nvSpPr>
        <p:spPr/>
        <p:txBody>
          <a:bodyPr/>
          <a:lstStyle/>
          <a:p>
            <a:r>
              <a:rPr lang="en-GB" dirty="0"/>
              <a:t>(Theodore &amp; Theodore, 2021:ii)</a:t>
            </a:r>
          </a:p>
        </p:txBody>
      </p:sp>
      <p:sp>
        <p:nvSpPr>
          <p:cNvPr id="6" name="Fußzeilenplatzhalter 5">
            <a:extLst>
              <a:ext uri="{FF2B5EF4-FFF2-40B4-BE49-F238E27FC236}">
                <a16:creationId xmlns:a16="http://schemas.microsoft.com/office/drawing/2014/main" id="{77D8FE99-612A-F738-C7C2-BBCB0077FDAC}"/>
              </a:ext>
            </a:extLst>
          </p:cNvPr>
          <p:cNvSpPr>
            <a:spLocks noGrp="1"/>
          </p:cNvSpPr>
          <p:nvPr>
            <p:ph type="ftr" sz="quarter" idx="11"/>
          </p:nvPr>
        </p:nvSpPr>
        <p:spPr/>
        <p:txBody>
          <a:bodyPr/>
          <a:lstStyle/>
          <a:p>
            <a:r>
              <a:rPr lang="en-GB" dirty="0"/>
              <a:t>KMH / SEM</a:t>
            </a:r>
          </a:p>
        </p:txBody>
      </p:sp>
      <p:pic>
        <p:nvPicPr>
          <p:cNvPr id="10" name="Grafik 9">
            <a:extLst>
              <a:ext uri="{FF2B5EF4-FFF2-40B4-BE49-F238E27FC236}">
                <a16:creationId xmlns:a16="http://schemas.microsoft.com/office/drawing/2014/main" id="{6D660E38-D3D0-537B-DEB1-CB5D8196BF99}"/>
              </a:ext>
            </a:extLst>
          </p:cNvPr>
          <p:cNvPicPr>
            <a:picLocks noChangeAspect="1"/>
          </p:cNvPicPr>
          <p:nvPr/>
        </p:nvPicPr>
        <p:blipFill>
          <a:blip r:embed="rId3"/>
          <a:stretch>
            <a:fillRect/>
          </a:stretch>
        </p:blipFill>
        <p:spPr>
          <a:xfrm>
            <a:off x="7536000" y="1342177"/>
            <a:ext cx="3158750" cy="453548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190911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3DE49-ABCD-1787-F0E3-3E00A6C6584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40CD8C7-5E46-7211-E9F5-AB2F93A61E10}"/>
              </a:ext>
            </a:extLst>
          </p:cNvPr>
          <p:cNvSpPr>
            <a:spLocks noGrp="1"/>
          </p:cNvSpPr>
          <p:nvPr>
            <p:ph type="sldNum" sz="quarter" idx="12"/>
          </p:nvPr>
        </p:nvSpPr>
        <p:spPr/>
        <p:txBody>
          <a:bodyPr/>
          <a:lstStyle/>
          <a:p>
            <a:fld id="{D836C0FE-70CA-4950-82D6-CF602CC2B770}" type="slidenum">
              <a:rPr lang="en-GB" smtClean="0"/>
              <a:t>70</a:t>
            </a:fld>
            <a:endParaRPr lang="en-GB" dirty="0"/>
          </a:p>
        </p:txBody>
      </p:sp>
      <p:sp>
        <p:nvSpPr>
          <p:cNvPr id="3" name="Titel 2">
            <a:extLst>
              <a:ext uri="{FF2B5EF4-FFF2-40B4-BE49-F238E27FC236}">
                <a16:creationId xmlns:a16="http://schemas.microsoft.com/office/drawing/2014/main" id="{7C929D02-A99A-2B5E-80AB-FD1064CB5CC9}"/>
              </a:ext>
            </a:extLst>
          </p:cNvPr>
          <p:cNvSpPr>
            <a:spLocks noGrp="1"/>
          </p:cNvSpPr>
          <p:nvPr>
            <p:ph type="title"/>
          </p:nvPr>
        </p:nvSpPr>
        <p:spPr>
          <a:xfrm>
            <a:off x="695326" y="549000"/>
            <a:ext cx="9648674" cy="792000"/>
          </a:xfrm>
        </p:spPr>
        <p:txBody>
          <a:bodyPr/>
          <a:lstStyle/>
          <a:p>
            <a:r>
              <a:rPr lang="en-GB" dirty="0"/>
              <a:t>What Information has to be included in the  Application? </a:t>
            </a:r>
          </a:p>
        </p:txBody>
      </p:sp>
      <p:sp>
        <p:nvSpPr>
          <p:cNvPr id="5" name="Datumsplatzhalter 4">
            <a:extLst>
              <a:ext uri="{FF2B5EF4-FFF2-40B4-BE49-F238E27FC236}">
                <a16:creationId xmlns:a16="http://schemas.microsoft.com/office/drawing/2014/main" id="{748F89BE-3FAE-EDC8-561C-53E49395AC9B}"/>
              </a:ext>
            </a:extLst>
          </p:cNvPr>
          <p:cNvSpPr>
            <a:spLocks noGrp="1"/>
          </p:cNvSpPr>
          <p:nvPr>
            <p:ph type="dt" sz="half" idx="10"/>
          </p:nvPr>
        </p:nvSpPr>
        <p:spPr/>
        <p:txBody>
          <a:bodyPr/>
          <a:lstStyle/>
          <a:p>
            <a:r>
              <a:rPr lang="en-GB" dirty="0"/>
              <a:t>(WKO, 2018:10)</a:t>
            </a:r>
          </a:p>
        </p:txBody>
      </p:sp>
      <p:sp>
        <p:nvSpPr>
          <p:cNvPr id="6" name="Fußzeilenplatzhalter 5">
            <a:extLst>
              <a:ext uri="{FF2B5EF4-FFF2-40B4-BE49-F238E27FC236}">
                <a16:creationId xmlns:a16="http://schemas.microsoft.com/office/drawing/2014/main" id="{4DBA36C7-F611-F6DA-4ED8-811C4382C9BB}"/>
              </a:ext>
            </a:extLst>
          </p:cNvPr>
          <p:cNvSpPr>
            <a:spLocks noGrp="1"/>
          </p:cNvSpPr>
          <p:nvPr>
            <p:ph type="ftr" sz="quarter" idx="11"/>
          </p:nvPr>
        </p:nvSpPr>
        <p:spPr/>
        <p:txBody>
          <a:bodyPr/>
          <a:lstStyle/>
          <a:p>
            <a:r>
              <a:rPr lang="en-GB" dirty="0"/>
              <a:t>KMH / SEM</a:t>
            </a:r>
          </a:p>
        </p:txBody>
      </p:sp>
      <p:sp>
        <p:nvSpPr>
          <p:cNvPr id="13" name="Inhaltsplatzhalter 12">
            <a:extLst>
              <a:ext uri="{FF2B5EF4-FFF2-40B4-BE49-F238E27FC236}">
                <a16:creationId xmlns:a16="http://schemas.microsoft.com/office/drawing/2014/main" id="{26046197-8E15-8AD4-825E-AF986757379C}"/>
              </a:ext>
            </a:extLst>
          </p:cNvPr>
          <p:cNvSpPr>
            <a:spLocks noGrp="1"/>
          </p:cNvSpPr>
          <p:nvPr>
            <p:ph idx="1"/>
          </p:nvPr>
        </p:nvSpPr>
        <p:spPr>
          <a:xfrm>
            <a:off x="8537829" y="1622617"/>
            <a:ext cx="3174171" cy="4535265"/>
          </a:xfrm>
        </p:spPr>
        <p:txBody>
          <a:bodyPr/>
          <a:lstStyle/>
          <a:p>
            <a:r>
              <a:rPr lang="en-GB" b="1" dirty="0"/>
              <a:t>Not included:</a:t>
            </a:r>
          </a:p>
          <a:p>
            <a:pPr lvl="1"/>
            <a:r>
              <a:rPr lang="en-GB" dirty="0"/>
              <a:t>Building permit</a:t>
            </a:r>
          </a:p>
          <a:p>
            <a:pPr lvl="1"/>
            <a:r>
              <a:rPr lang="en-GB" dirty="0"/>
              <a:t>Water rights notice</a:t>
            </a:r>
          </a:p>
          <a:p>
            <a:pPr lvl="1"/>
            <a:r>
              <a:rPr lang="en-GB" dirty="0"/>
              <a:t>Nature conservation authorisations</a:t>
            </a:r>
          </a:p>
          <a:p>
            <a:pPr lvl="2"/>
            <a:r>
              <a:rPr lang="en-GB" dirty="0"/>
              <a:t>E.g. projects in protected areas</a:t>
            </a:r>
          </a:p>
        </p:txBody>
      </p:sp>
      <p:pic>
        <p:nvPicPr>
          <p:cNvPr id="14" name="Content Placeholder 8">
            <a:extLst>
              <a:ext uri="{FF2B5EF4-FFF2-40B4-BE49-F238E27FC236}">
                <a16:creationId xmlns:a16="http://schemas.microsoft.com/office/drawing/2014/main" id="{88B2A85E-975D-7432-4095-12739EE8FD2C}"/>
              </a:ext>
            </a:extLst>
          </p:cNvPr>
          <p:cNvPicPr>
            <a:picLocks noChangeAspect="1"/>
          </p:cNvPicPr>
          <p:nvPr/>
        </p:nvPicPr>
        <p:blipFill>
          <a:blip r:embed="rId2"/>
          <a:stretch>
            <a:fillRect/>
          </a:stretch>
        </p:blipFill>
        <p:spPr bwMode="gray">
          <a:xfrm>
            <a:off x="694181" y="1549350"/>
            <a:ext cx="7286665" cy="4535488"/>
          </a:xfrm>
          <a:prstGeom prst="rect">
            <a:avLst/>
          </a:prstGeom>
        </p:spPr>
      </p:pic>
    </p:spTree>
    <p:extLst>
      <p:ext uri="{BB962C8B-B14F-4D97-AF65-F5344CB8AC3E}">
        <p14:creationId xmlns:p14="http://schemas.microsoft.com/office/powerpoint/2010/main" val="2813420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FED3-A396-D9EB-EE4A-0BE3A1A85EE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F9B3591-31A8-614A-7D24-8C8A4F01D10D}"/>
              </a:ext>
            </a:extLst>
          </p:cNvPr>
          <p:cNvSpPr>
            <a:spLocks noGrp="1"/>
          </p:cNvSpPr>
          <p:nvPr>
            <p:ph type="sldNum" sz="quarter" idx="12"/>
          </p:nvPr>
        </p:nvSpPr>
        <p:spPr/>
        <p:txBody>
          <a:bodyPr/>
          <a:lstStyle/>
          <a:p>
            <a:fld id="{D836C0FE-70CA-4950-82D6-CF602CC2B770}" type="slidenum">
              <a:rPr lang="en-GB" smtClean="0"/>
              <a:t>71</a:t>
            </a:fld>
            <a:endParaRPr lang="en-GB" dirty="0"/>
          </a:p>
        </p:txBody>
      </p:sp>
      <p:sp>
        <p:nvSpPr>
          <p:cNvPr id="3" name="Titel 2">
            <a:extLst>
              <a:ext uri="{FF2B5EF4-FFF2-40B4-BE49-F238E27FC236}">
                <a16:creationId xmlns:a16="http://schemas.microsoft.com/office/drawing/2014/main" id="{A3D87A53-3472-5715-2935-4EDA5CFC3A18}"/>
              </a:ext>
            </a:extLst>
          </p:cNvPr>
          <p:cNvSpPr>
            <a:spLocks noGrp="1"/>
          </p:cNvSpPr>
          <p:nvPr>
            <p:ph type="title"/>
          </p:nvPr>
        </p:nvSpPr>
        <p:spPr>
          <a:xfrm>
            <a:off x="695326" y="549000"/>
            <a:ext cx="4746000" cy="792000"/>
          </a:xfrm>
        </p:spPr>
        <p:txBody>
          <a:bodyPr/>
          <a:lstStyle/>
          <a:p>
            <a:pPr>
              <a:lnSpc>
                <a:spcPct val="150000"/>
              </a:lnSpc>
            </a:pPr>
            <a:r>
              <a:rPr lang="en-GB" dirty="0"/>
              <a:t>What Information has to be included in the  Application? </a:t>
            </a:r>
          </a:p>
        </p:txBody>
      </p:sp>
      <p:sp>
        <p:nvSpPr>
          <p:cNvPr id="5" name="Datumsplatzhalter 4">
            <a:extLst>
              <a:ext uri="{FF2B5EF4-FFF2-40B4-BE49-F238E27FC236}">
                <a16:creationId xmlns:a16="http://schemas.microsoft.com/office/drawing/2014/main" id="{9F5AB692-3B3C-6630-DC4E-A58DD7C389DA}"/>
              </a:ext>
            </a:extLst>
          </p:cNvPr>
          <p:cNvSpPr>
            <a:spLocks noGrp="1"/>
          </p:cNvSpPr>
          <p:nvPr>
            <p:ph type="dt" sz="half" idx="10"/>
          </p:nvPr>
        </p:nvSpPr>
        <p:spPr>
          <a:xfrm>
            <a:off x="1776000" y="6439500"/>
            <a:ext cx="3672000" cy="144000"/>
          </a:xfrm>
        </p:spPr>
        <p:txBody>
          <a:bodyPr/>
          <a:lstStyle/>
          <a:p>
            <a:r>
              <a:rPr lang="en-GB" dirty="0"/>
              <a:t>(WKO, 2024)</a:t>
            </a:r>
          </a:p>
        </p:txBody>
      </p:sp>
      <p:sp>
        <p:nvSpPr>
          <p:cNvPr id="6" name="Fußzeilenplatzhalter 5">
            <a:extLst>
              <a:ext uri="{FF2B5EF4-FFF2-40B4-BE49-F238E27FC236}">
                <a16:creationId xmlns:a16="http://schemas.microsoft.com/office/drawing/2014/main" id="{BA72F3A8-2D20-AEEB-1B1A-837640CD1B83}"/>
              </a:ext>
            </a:extLst>
          </p:cNvPr>
          <p:cNvSpPr>
            <a:spLocks noGrp="1"/>
          </p:cNvSpPr>
          <p:nvPr>
            <p:ph type="ftr" sz="quarter" idx="11"/>
          </p:nvPr>
        </p:nvSpPr>
        <p:spPr/>
        <p:txBody>
          <a:bodyPr/>
          <a:lstStyle/>
          <a:p>
            <a:r>
              <a:rPr lang="en-GB" dirty="0"/>
              <a:t>KMH / SEM</a:t>
            </a:r>
          </a:p>
        </p:txBody>
      </p:sp>
      <p:pic>
        <p:nvPicPr>
          <p:cNvPr id="10" name="Content Placeholder 9">
            <a:hlinkClick r:id="rId2"/>
            <a:extLst>
              <a:ext uri="{FF2B5EF4-FFF2-40B4-BE49-F238E27FC236}">
                <a16:creationId xmlns:a16="http://schemas.microsoft.com/office/drawing/2014/main" id="{65613567-1156-D9E4-E2AC-54A5BB5DEC13}"/>
              </a:ext>
            </a:extLst>
          </p:cNvPr>
          <p:cNvPicPr>
            <a:picLocks noGrp="1" noChangeAspect="1"/>
          </p:cNvPicPr>
          <p:nvPr>
            <p:ph idx="1"/>
          </p:nvPr>
        </p:nvPicPr>
        <p:blipFill>
          <a:blip r:embed="rId3"/>
          <a:stretch>
            <a:fillRect/>
          </a:stretch>
        </p:blipFill>
        <p:spPr>
          <a:xfrm rot="342241">
            <a:off x="6085652" y="467275"/>
            <a:ext cx="4175494" cy="594811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2272068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46F3371-69C5-4B31-3687-D27FE76962AC}"/>
              </a:ext>
            </a:extLst>
          </p:cNvPr>
          <p:cNvSpPr>
            <a:spLocks noGrp="1"/>
          </p:cNvSpPr>
          <p:nvPr>
            <p:ph type="sldNum" sz="quarter" idx="12"/>
          </p:nvPr>
        </p:nvSpPr>
        <p:spPr/>
        <p:txBody>
          <a:bodyPr/>
          <a:lstStyle/>
          <a:p>
            <a:fld id="{D836C0FE-70CA-4950-82D6-CF602CC2B770}" type="slidenum">
              <a:rPr lang="en-GB" smtClean="0"/>
              <a:t>72</a:t>
            </a:fld>
            <a:endParaRPr lang="en-GB" dirty="0"/>
          </a:p>
        </p:txBody>
      </p:sp>
      <p:sp>
        <p:nvSpPr>
          <p:cNvPr id="3" name="Titel 2">
            <a:extLst>
              <a:ext uri="{FF2B5EF4-FFF2-40B4-BE49-F238E27FC236}">
                <a16:creationId xmlns:a16="http://schemas.microsoft.com/office/drawing/2014/main" id="{CCF617E3-D8E2-1092-116A-389E3E8E5FCF}"/>
              </a:ext>
            </a:extLst>
          </p:cNvPr>
          <p:cNvSpPr>
            <a:spLocks noGrp="1"/>
          </p:cNvSpPr>
          <p:nvPr>
            <p:ph type="title"/>
          </p:nvPr>
        </p:nvSpPr>
        <p:spPr/>
        <p:txBody>
          <a:bodyPr/>
          <a:lstStyle/>
          <a:p>
            <a:r>
              <a:rPr lang="en-GB" dirty="0"/>
              <a:t>Is one Initial License Enough?</a:t>
            </a:r>
          </a:p>
        </p:txBody>
      </p:sp>
      <p:sp>
        <p:nvSpPr>
          <p:cNvPr id="4" name="Inhaltsplatzhalter 3">
            <a:extLst>
              <a:ext uri="{FF2B5EF4-FFF2-40B4-BE49-F238E27FC236}">
                <a16:creationId xmlns:a16="http://schemas.microsoft.com/office/drawing/2014/main" id="{AE86AB88-13FC-B15A-FDF8-316CCC156BE1}"/>
              </a:ext>
            </a:extLst>
          </p:cNvPr>
          <p:cNvSpPr>
            <a:spLocks noGrp="1"/>
          </p:cNvSpPr>
          <p:nvPr>
            <p:ph idx="1"/>
          </p:nvPr>
        </p:nvSpPr>
        <p:spPr>
          <a:xfrm>
            <a:off x="695324" y="1413000"/>
            <a:ext cx="10800675" cy="4535265"/>
          </a:xfrm>
        </p:spPr>
        <p:txBody>
          <a:bodyPr/>
          <a:lstStyle/>
          <a:p>
            <a:r>
              <a:rPr lang="en-GB" b="1" dirty="0"/>
              <a:t>No:  </a:t>
            </a:r>
            <a:r>
              <a:rPr lang="en-GB" dirty="0"/>
              <a:t>§ 82b </a:t>
            </a:r>
            <a:r>
              <a:rPr lang="en-GB" dirty="0" err="1"/>
              <a:t>Gewerbeordnung</a:t>
            </a:r>
            <a:r>
              <a:rPr lang="en-GB" dirty="0"/>
              <a:t> (</a:t>
            </a:r>
            <a:r>
              <a:rPr lang="en-GB" dirty="0" err="1"/>
              <a:t>GewO</a:t>
            </a:r>
            <a:r>
              <a:rPr lang="en-GB" dirty="0"/>
              <a:t>) 1994</a:t>
            </a:r>
          </a:p>
          <a:p>
            <a:pPr lvl="1"/>
            <a:r>
              <a:rPr lang="en-GB" b="1" dirty="0"/>
              <a:t>Every 5 years: </a:t>
            </a:r>
            <a:r>
              <a:rPr lang="en-GB" dirty="0"/>
              <a:t>Regular inspection</a:t>
            </a:r>
          </a:p>
          <a:p>
            <a:pPr lvl="2"/>
            <a:r>
              <a:rPr lang="en-GB" dirty="0"/>
              <a:t>6 years for smaller facilities</a:t>
            </a:r>
          </a:p>
          <a:p>
            <a:pPr lvl="1"/>
            <a:r>
              <a:rPr lang="en-GB" b="1"/>
              <a:t>Review by:</a:t>
            </a:r>
            <a:endParaRPr lang="en-GB" b="1" dirty="0"/>
          </a:p>
          <a:p>
            <a:pPr lvl="2"/>
            <a:r>
              <a:rPr lang="en-GB" dirty="0"/>
              <a:t>Owner of the plant (if qualified) or his/her </a:t>
            </a:r>
            <a:r>
              <a:rPr lang="en-GB" dirty="0" err="1"/>
              <a:t>employes</a:t>
            </a:r>
            <a:endParaRPr lang="en-GB" dirty="0"/>
          </a:p>
          <a:p>
            <a:pPr lvl="2"/>
            <a:r>
              <a:rPr lang="en-GB" dirty="0" err="1"/>
              <a:t>Ziviltechniker</a:t>
            </a:r>
            <a:r>
              <a:rPr lang="en-GB" dirty="0"/>
              <a:t> / </a:t>
            </a:r>
            <a:r>
              <a:rPr lang="en-GB" dirty="0" err="1"/>
              <a:t>Technische</a:t>
            </a:r>
            <a:r>
              <a:rPr lang="en-GB" dirty="0"/>
              <a:t> </a:t>
            </a:r>
            <a:r>
              <a:rPr lang="en-GB" dirty="0" err="1"/>
              <a:t>Büros</a:t>
            </a:r>
            <a:endParaRPr lang="en-GB" dirty="0"/>
          </a:p>
          <a:p>
            <a:pPr lvl="2"/>
            <a:r>
              <a:rPr lang="en-GB" dirty="0"/>
              <a:t>Test centres</a:t>
            </a:r>
          </a:p>
          <a:p>
            <a:pPr lvl="1"/>
            <a:r>
              <a:rPr lang="en-GB" b="1" dirty="0"/>
              <a:t>Inspection report: no defects 👉 </a:t>
            </a:r>
            <a:r>
              <a:rPr lang="en-GB" dirty="0"/>
              <a:t>remains in </a:t>
            </a:r>
            <a:r>
              <a:rPr lang="en-GB" dirty="0" err="1"/>
              <a:t>facilty</a:t>
            </a:r>
            <a:r>
              <a:rPr lang="en-GB" dirty="0"/>
              <a:t> for on site inspections</a:t>
            </a:r>
            <a:endParaRPr lang="en-GB" b="1" dirty="0"/>
          </a:p>
          <a:p>
            <a:pPr lvl="2"/>
            <a:r>
              <a:rPr lang="en-GB" b="1" dirty="0"/>
              <a:t>Defects: </a:t>
            </a:r>
            <a:r>
              <a:rPr lang="en-GB" dirty="0"/>
              <a:t>proposals including reasonable deadlines for remedying the defects &amp; implemented measures</a:t>
            </a:r>
          </a:p>
        </p:txBody>
      </p:sp>
      <p:sp>
        <p:nvSpPr>
          <p:cNvPr id="5" name="Datumsplatzhalter 4">
            <a:extLst>
              <a:ext uri="{FF2B5EF4-FFF2-40B4-BE49-F238E27FC236}">
                <a16:creationId xmlns:a16="http://schemas.microsoft.com/office/drawing/2014/main" id="{E9C44DC8-08CE-E1BA-B221-EE1AF034AEF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D299886-6760-3A28-3B8F-3DE704EB3CD2}"/>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44634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2674FF6-CA2F-40F9-0FB3-7D346F46E05A}"/>
              </a:ext>
            </a:extLst>
          </p:cNvPr>
          <p:cNvSpPr>
            <a:spLocks noGrp="1"/>
          </p:cNvSpPr>
          <p:nvPr>
            <p:ph type="sldNum" sz="quarter" idx="12"/>
          </p:nvPr>
        </p:nvSpPr>
        <p:spPr/>
        <p:txBody>
          <a:bodyPr/>
          <a:lstStyle/>
          <a:p>
            <a:fld id="{D836C0FE-70CA-4950-82D6-CF602CC2B770}" type="slidenum">
              <a:rPr lang="en-GB" smtClean="0"/>
              <a:t>73</a:t>
            </a:fld>
            <a:endParaRPr lang="en-GB" dirty="0"/>
          </a:p>
        </p:txBody>
      </p:sp>
      <p:sp>
        <p:nvSpPr>
          <p:cNvPr id="3" name="Titel 2">
            <a:extLst>
              <a:ext uri="{FF2B5EF4-FFF2-40B4-BE49-F238E27FC236}">
                <a16:creationId xmlns:a16="http://schemas.microsoft.com/office/drawing/2014/main" id="{E272236F-1EBA-EC2C-C85F-1A724E0BEEEE}"/>
              </a:ext>
            </a:extLst>
          </p:cNvPr>
          <p:cNvSpPr>
            <a:spLocks noGrp="1"/>
          </p:cNvSpPr>
          <p:nvPr>
            <p:ph type="title"/>
          </p:nvPr>
        </p:nvSpPr>
        <p:spPr/>
        <p:txBody>
          <a:bodyPr/>
          <a:lstStyle/>
          <a:p>
            <a:r>
              <a:rPr lang="en-GB" dirty="0"/>
              <a:t>Is one Initial License Enough? Maybe …</a:t>
            </a:r>
          </a:p>
        </p:txBody>
      </p:sp>
      <p:sp>
        <p:nvSpPr>
          <p:cNvPr id="4" name="Inhaltsplatzhalter 3">
            <a:extLst>
              <a:ext uri="{FF2B5EF4-FFF2-40B4-BE49-F238E27FC236}">
                <a16:creationId xmlns:a16="http://schemas.microsoft.com/office/drawing/2014/main" id="{711C60FF-2A37-4E4E-9121-DEDC5D1463FB}"/>
              </a:ext>
            </a:extLst>
          </p:cNvPr>
          <p:cNvSpPr>
            <a:spLocks noGrp="1"/>
          </p:cNvSpPr>
          <p:nvPr>
            <p:ph idx="1"/>
          </p:nvPr>
        </p:nvSpPr>
        <p:spPr>
          <a:xfrm>
            <a:off x="695325" y="2709000"/>
            <a:ext cx="5400675" cy="3455264"/>
          </a:xfrm>
        </p:spPr>
        <p:txBody>
          <a:bodyPr/>
          <a:lstStyle/>
          <a:p>
            <a:r>
              <a:rPr lang="en-GB" dirty="0"/>
              <a:t>Inter-linkage between re-certifying operational facilities &amp; </a:t>
            </a:r>
            <a:r>
              <a:rPr lang="en-GB" b="1" dirty="0"/>
              <a:t>environmental management systems </a:t>
            </a:r>
            <a:r>
              <a:rPr lang="en-GB" dirty="0"/>
              <a:t>like</a:t>
            </a:r>
          </a:p>
          <a:p>
            <a:pPr lvl="1"/>
            <a:r>
              <a:rPr lang="en-GB" dirty="0"/>
              <a:t>ISO14001</a:t>
            </a:r>
          </a:p>
          <a:p>
            <a:pPr lvl="1"/>
            <a:r>
              <a:rPr lang="en-GB" dirty="0"/>
              <a:t>EMAS</a:t>
            </a:r>
          </a:p>
        </p:txBody>
      </p:sp>
      <p:sp>
        <p:nvSpPr>
          <p:cNvPr id="5" name="Datumsplatzhalter 4">
            <a:extLst>
              <a:ext uri="{FF2B5EF4-FFF2-40B4-BE49-F238E27FC236}">
                <a16:creationId xmlns:a16="http://schemas.microsoft.com/office/drawing/2014/main" id="{853CB995-E1F6-00F2-86A8-4BB6B92A0DD6}"/>
              </a:ext>
            </a:extLst>
          </p:cNvPr>
          <p:cNvSpPr>
            <a:spLocks noGrp="1"/>
          </p:cNvSpPr>
          <p:nvPr>
            <p:ph type="dt" sz="half" idx="10"/>
          </p:nvPr>
        </p:nvSpPr>
        <p:spPr/>
        <p:txBody>
          <a:bodyPr/>
          <a:lstStyle/>
          <a:p>
            <a:r>
              <a:rPr lang="en-GB"/>
              <a:t>(UBA, 2025)</a:t>
            </a:r>
            <a:endParaRPr lang="en-GB" dirty="0"/>
          </a:p>
        </p:txBody>
      </p:sp>
      <p:sp>
        <p:nvSpPr>
          <p:cNvPr id="6" name="Fußzeilenplatzhalter 5">
            <a:extLst>
              <a:ext uri="{FF2B5EF4-FFF2-40B4-BE49-F238E27FC236}">
                <a16:creationId xmlns:a16="http://schemas.microsoft.com/office/drawing/2014/main" id="{5A5B8776-9665-B871-9849-59B2F14977DB}"/>
              </a:ext>
            </a:extLst>
          </p:cNvPr>
          <p:cNvSpPr>
            <a:spLocks noGrp="1"/>
          </p:cNvSpPr>
          <p:nvPr>
            <p:ph type="ftr" sz="quarter" idx="11"/>
          </p:nvPr>
        </p:nvSpPr>
        <p:spPr/>
        <p:txBody>
          <a:bodyPr/>
          <a:lstStyle/>
          <a:p>
            <a:r>
              <a:rPr lang="en-GB"/>
              <a:t>KMH / SEM</a:t>
            </a:r>
            <a:endParaRPr lang="en-GB" dirty="0"/>
          </a:p>
        </p:txBody>
      </p:sp>
      <p:pic>
        <p:nvPicPr>
          <p:cNvPr id="8" name="Grafik 7">
            <a:hlinkClick r:id="rId2"/>
            <a:extLst>
              <a:ext uri="{FF2B5EF4-FFF2-40B4-BE49-F238E27FC236}">
                <a16:creationId xmlns:a16="http://schemas.microsoft.com/office/drawing/2014/main" id="{5CF713BD-E8AF-64E1-6AE6-E8AB6B0A982D}"/>
              </a:ext>
            </a:extLst>
          </p:cNvPr>
          <p:cNvPicPr>
            <a:picLocks noChangeAspect="1"/>
          </p:cNvPicPr>
          <p:nvPr/>
        </p:nvPicPr>
        <p:blipFill>
          <a:blip r:embed="rId3"/>
          <a:stretch>
            <a:fillRect/>
          </a:stretch>
        </p:blipFill>
        <p:spPr>
          <a:xfrm>
            <a:off x="731019" y="1628999"/>
            <a:ext cx="10368000" cy="879374"/>
          </a:xfrm>
          <a:prstGeom prst="rect">
            <a:avLst/>
          </a:prstGeom>
        </p:spPr>
      </p:pic>
      <p:pic>
        <p:nvPicPr>
          <p:cNvPr id="10" name="Picture 9">
            <a:hlinkClick r:id="rId4"/>
            <a:extLst>
              <a:ext uri="{FF2B5EF4-FFF2-40B4-BE49-F238E27FC236}">
                <a16:creationId xmlns:a16="http://schemas.microsoft.com/office/drawing/2014/main" id="{963B21C7-85D8-5ABC-F22D-C7FBF0D76CFC}"/>
              </a:ext>
            </a:extLst>
          </p:cNvPr>
          <p:cNvPicPr>
            <a:picLocks noChangeAspect="1"/>
          </p:cNvPicPr>
          <p:nvPr/>
        </p:nvPicPr>
        <p:blipFill>
          <a:blip r:embed="rId5"/>
          <a:stretch>
            <a:fillRect/>
          </a:stretch>
        </p:blipFill>
        <p:spPr>
          <a:xfrm>
            <a:off x="6480000" y="3429000"/>
            <a:ext cx="5016000" cy="2397585"/>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03082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C73C3-E640-A98A-3184-05B6AE4B37B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F3C0B61-A5C7-F6F2-3200-18DD342C0234}"/>
              </a:ext>
            </a:extLst>
          </p:cNvPr>
          <p:cNvSpPr>
            <a:spLocks noGrp="1"/>
          </p:cNvSpPr>
          <p:nvPr>
            <p:ph type="sldNum" sz="quarter" idx="12"/>
          </p:nvPr>
        </p:nvSpPr>
        <p:spPr/>
        <p:txBody>
          <a:bodyPr/>
          <a:lstStyle/>
          <a:p>
            <a:fld id="{D836C0FE-70CA-4950-82D6-CF602CC2B770}" type="slidenum">
              <a:rPr lang="en-GB" smtClean="0"/>
              <a:t>74</a:t>
            </a:fld>
            <a:endParaRPr lang="en-GB" dirty="0"/>
          </a:p>
        </p:txBody>
      </p:sp>
      <p:sp>
        <p:nvSpPr>
          <p:cNvPr id="3" name="Titel 2">
            <a:extLst>
              <a:ext uri="{FF2B5EF4-FFF2-40B4-BE49-F238E27FC236}">
                <a16:creationId xmlns:a16="http://schemas.microsoft.com/office/drawing/2014/main" id="{EA639C48-B447-3576-4C29-D352862DB145}"/>
              </a:ext>
            </a:extLst>
          </p:cNvPr>
          <p:cNvSpPr>
            <a:spLocks noGrp="1"/>
          </p:cNvSpPr>
          <p:nvPr>
            <p:ph type="title"/>
          </p:nvPr>
        </p:nvSpPr>
        <p:spPr/>
        <p:txBody>
          <a:bodyPr/>
          <a:lstStyle/>
          <a:p>
            <a:r>
              <a:rPr lang="en-GB" dirty="0"/>
              <a:t>So …</a:t>
            </a:r>
          </a:p>
        </p:txBody>
      </p:sp>
      <p:graphicFrame>
        <p:nvGraphicFramePr>
          <p:cNvPr id="7" name="Inhaltsplatzhalter 6">
            <a:extLst>
              <a:ext uri="{FF2B5EF4-FFF2-40B4-BE49-F238E27FC236}">
                <a16:creationId xmlns:a16="http://schemas.microsoft.com/office/drawing/2014/main" id="{B202CDF1-898E-353B-4452-643BB7B01D55}"/>
              </a:ext>
            </a:extLst>
          </p:cNvPr>
          <p:cNvGraphicFramePr>
            <a:graphicFrameLocks noGrp="1"/>
          </p:cNvGraphicFramePr>
          <p:nvPr>
            <p:ph idx="1"/>
          </p:nvPr>
        </p:nvGraphicFramePr>
        <p:xfrm>
          <a:off x="696000" y="1029848"/>
          <a:ext cx="8928100" cy="5351152"/>
        </p:xfrm>
        <a:graphic>
          <a:graphicData uri="http://schemas.openxmlformats.org/drawingml/2006/table">
            <a:tbl>
              <a:tblPr firstRow="1" bandRow="1">
                <a:tableStyleId>{5C22544A-7EE6-4342-B048-85BDC9FD1C3A}</a:tableStyleId>
              </a:tblPr>
              <a:tblGrid>
                <a:gridCol w="1656675">
                  <a:extLst>
                    <a:ext uri="{9D8B030D-6E8A-4147-A177-3AD203B41FA5}">
                      <a16:colId xmlns:a16="http://schemas.microsoft.com/office/drawing/2014/main" val="1260584619"/>
                    </a:ext>
                  </a:extLst>
                </a:gridCol>
                <a:gridCol w="1728000">
                  <a:extLst>
                    <a:ext uri="{9D8B030D-6E8A-4147-A177-3AD203B41FA5}">
                      <a16:colId xmlns:a16="http://schemas.microsoft.com/office/drawing/2014/main" val="680858055"/>
                    </a:ext>
                  </a:extLst>
                </a:gridCol>
                <a:gridCol w="3096000">
                  <a:extLst>
                    <a:ext uri="{9D8B030D-6E8A-4147-A177-3AD203B41FA5}">
                      <a16:colId xmlns:a16="http://schemas.microsoft.com/office/drawing/2014/main" val="1837384622"/>
                    </a:ext>
                  </a:extLst>
                </a:gridCol>
                <a:gridCol w="2447425">
                  <a:extLst>
                    <a:ext uri="{9D8B030D-6E8A-4147-A177-3AD203B41FA5}">
                      <a16:colId xmlns:a16="http://schemas.microsoft.com/office/drawing/2014/main" val="3066581058"/>
                    </a:ext>
                  </a:extLst>
                </a:gridCol>
              </a:tblGrid>
              <a:tr h="526736">
                <a:tc>
                  <a:txBody>
                    <a:bodyPr/>
                    <a:lstStyle/>
                    <a:p>
                      <a:endParaRPr lang="en-GB" sz="2400" dirty="0"/>
                    </a:p>
                  </a:txBody>
                  <a:tcPr>
                    <a:solidFill>
                      <a:schemeClr val="bg1"/>
                    </a:solidFill>
                  </a:tcPr>
                </a:tc>
                <a:tc gridSpan="3">
                  <a:txBody>
                    <a:bodyPr/>
                    <a:lstStyle/>
                    <a:p>
                      <a:pPr algn="ctr"/>
                      <a:r>
                        <a:rPr lang="en-GB" sz="2400" dirty="0"/>
                        <a:t>Focus on …</a:t>
                      </a:r>
                    </a:p>
                  </a:txBody>
                  <a:tcPr anchor="ctr"/>
                </a:tc>
                <a:tc hMerge="1">
                  <a:txBody>
                    <a:bodyPr/>
                    <a:lstStyle/>
                    <a:p>
                      <a:pPr algn="ctr"/>
                      <a:endParaRPr lang="en-GB" sz="2400" dirty="0"/>
                    </a:p>
                  </a:txBody>
                  <a:tcPr anchor="ctr"/>
                </a:tc>
                <a:tc hMerge="1">
                  <a:txBody>
                    <a:bodyPr/>
                    <a:lstStyle/>
                    <a:p>
                      <a:pPr algn="ctr"/>
                      <a:endParaRPr lang="en-GB" sz="2400" dirty="0"/>
                    </a:p>
                  </a:txBody>
                  <a:tcPr anchor="ctr"/>
                </a:tc>
                <a:extLst>
                  <a:ext uri="{0D108BD9-81ED-4DB2-BD59-A6C34878D82A}">
                    <a16:rowId xmlns:a16="http://schemas.microsoft.com/office/drawing/2014/main" val="628977917"/>
                  </a:ext>
                </a:extLst>
              </a:tr>
              <a:tr h="526736">
                <a:tc>
                  <a:txBody>
                    <a:bodyPr/>
                    <a:lstStyle/>
                    <a:p>
                      <a:endParaRPr lang="en-GB" sz="2400" dirty="0"/>
                    </a:p>
                  </a:txBody>
                  <a:tcPr>
                    <a:solidFill>
                      <a:schemeClr val="bg1"/>
                    </a:solidFill>
                  </a:tcPr>
                </a:tc>
                <a:tc>
                  <a:txBody>
                    <a:bodyPr/>
                    <a:lstStyle/>
                    <a:p>
                      <a:pPr algn="ctr"/>
                      <a:r>
                        <a:rPr lang="en-GB" sz="2400" b="1" dirty="0">
                          <a:solidFill>
                            <a:schemeClr val="bg1"/>
                          </a:solidFill>
                        </a:rPr>
                        <a:t>Substance</a:t>
                      </a:r>
                    </a:p>
                  </a:txBody>
                  <a:tcPr anchor="ctr">
                    <a:solidFill>
                      <a:srgbClr val="768692"/>
                    </a:solidFill>
                  </a:tcPr>
                </a:tc>
                <a:tc>
                  <a:txBody>
                    <a:bodyPr/>
                    <a:lstStyle/>
                    <a:p>
                      <a:pPr algn="ctr"/>
                      <a:endParaRPr lang="en-GB" sz="2400" b="1" dirty="0">
                        <a:solidFill>
                          <a:schemeClr val="bg1"/>
                        </a:solidFill>
                      </a:endParaRPr>
                    </a:p>
                  </a:txBody>
                  <a:tcPr anchor="ctr">
                    <a:solidFill>
                      <a:srgbClr val="768692"/>
                    </a:solidFill>
                  </a:tcPr>
                </a:tc>
                <a:tc>
                  <a:txBody>
                    <a:bodyPr/>
                    <a:lstStyle/>
                    <a:p>
                      <a:pPr algn="ctr"/>
                      <a:r>
                        <a:rPr lang="en-GB" sz="2400" b="1" dirty="0">
                          <a:solidFill>
                            <a:schemeClr val="bg1"/>
                          </a:solidFill>
                        </a:rPr>
                        <a:t>Procedure</a:t>
                      </a:r>
                    </a:p>
                  </a:txBody>
                  <a:tcPr anchor="ctr">
                    <a:solidFill>
                      <a:srgbClr val="768692"/>
                    </a:solidFill>
                  </a:tcPr>
                </a:tc>
                <a:extLst>
                  <a:ext uri="{0D108BD9-81ED-4DB2-BD59-A6C34878D82A}">
                    <a16:rowId xmlns:a16="http://schemas.microsoft.com/office/drawing/2014/main" val="1500672496"/>
                  </a:ext>
                </a:extLst>
              </a:tr>
              <a:tr h="1805888">
                <a:tc>
                  <a:txBody>
                    <a:bodyPr/>
                    <a:lstStyle/>
                    <a:p>
                      <a:r>
                        <a:rPr lang="en-GB" sz="2400" b="1" dirty="0">
                          <a:solidFill>
                            <a:schemeClr val="bg1"/>
                          </a:solidFill>
                        </a:rPr>
                        <a:t>Voluntary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4150901256"/>
                  </a:ext>
                </a:extLst>
              </a:tr>
              <a:tr h="2266753">
                <a:tc>
                  <a:txBody>
                    <a:bodyPr/>
                    <a:lstStyle/>
                    <a:p>
                      <a:r>
                        <a:rPr lang="en-GB" sz="2400" b="1" dirty="0">
                          <a:solidFill>
                            <a:schemeClr val="bg1"/>
                          </a:solidFill>
                        </a:rPr>
                        <a:t>Mandatory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br>
                        <a:rPr lang="en-GB" sz="2400" dirty="0"/>
                      </a:br>
                      <a:endParaRPr lang="en-GB" sz="6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984159702"/>
                  </a:ext>
                </a:extLst>
              </a:tr>
            </a:tbl>
          </a:graphicData>
        </a:graphic>
      </p:graphicFrame>
      <p:sp>
        <p:nvSpPr>
          <p:cNvPr id="5" name="Datumsplatzhalter 4">
            <a:extLst>
              <a:ext uri="{FF2B5EF4-FFF2-40B4-BE49-F238E27FC236}">
                <a16:creationId xmlns:a16="http://schemas.microsoft.com/office/drawing/2014/main" id="{95797CA1-F3B5-8CCC-85FB-A532F0C2F91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E76B956-10F7-1EA5-CF4A-F261F0C11992}"/>
              </a:ext>
            </a:extLst>
          </p:cNvPr>
          <p:cNvSpPr>
            <a:spLocks noGrp="1"/>
          </p:cNvSpPr>
          <p:nvPr>
            <p:ph type="ftr" sz="quarter" idx="11"/>
          </p:nvPr>
        </p:nvSpPr>
        <p:spPr/>
        <p:txBody>
          <a:bodyPr/>
          <a:lstStyle/>
          <a:p>
            <a:r>
              <a:rPr lang="en-GB" dirty="0"/>
              <a:t>KMH / SEM</a:t>
            </a:r>
          </a:p>
        </p:txBody>
      </p:sp>
      <p:sp>
        <p:nvSpPr>
          <p:cNvPr id="4" name="Rechteck: abgerundete Ecken 3">
            <a:extLst>
              <a:ext uri="{FF2B5EF4-FFF2-40B4-BE49-F238E27FC236}">
                <a16:creationId xmlns:a16="http://schemas.microsoft.com/office/drawing/2014/main" id="{C000DF31-3AB2-3DFF-BDBE-269D6EACEF0E}"/>
              </a:ext>
            </a:extLst>
          </p:cNvPr>
          <p:cNvSpPr/>
          <p:nvPr/>
        </p:nvSpPr>
        <p:spPr>
          <a:xfrm>
            <a:off x="7632675" y="5300184"/>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 Impact Assessment (EIA)</a:t>
            </a:r>
          </a:p>
        </p:txBody>
      </p:sp>
      <p:sp>
        <p:nvSpPr>
          <p:cNvPr id="8" name="Rechteck: abgerundete Ecken 7">
            <a:extLst>
              <a:ext uri="{FF2B5EF4-FFF2-40B4-BE49-F238E27FC236}">
                <a16:creationId xmlns:a16="http://schemas.microsoft.com/office/drawing/2014/main" id="{E8371BFF-0CA1-7C4B-57B3-FCDDD550FE83}"/>
              </a:ext>
            </a:extLst>
          </p:cNvPr>
          <p:cNvSpPr/>
          <p:nvPr/>
        </p:nvSpPr>
        <p:spPr>
          <a:xfrm>
            <a:off x="8230361" y="3716184"/>
            <a:ext cx="1105639"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ISO 14001 EMAS</a:t>
            </a:r>
          </a:p>
        </p:txBody>
      </p:sp>
      <p:sp>
        <p:nvSpPr>
          <p:cNvPr id="9" name="Rechteck: abgerundete Ecken 8">
            <a:extLst>
              <a:ext uri="{FF2B5EF4-FFF2-40B4-BE49-F238E27FC236}">
                <a16:creationId xmlns:a16="http://schemas.microsoft.com/office/drawing/2014/main" id="{779D2153-A3DC-D484-92EB-6731BE72F6AF}"/>
              </a:ext>
            </a:extLst>
          </p:cNvPr>
          <p:cNvSpPr/>
          <p:nvPr/>
        </p:nvSpPr>
        <p:spPr>
          <a:xfrm>
            <a:off x="7609268" y="2476259"/>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Life Cycle Assessment</a:t>
            </a:r>
          </a:p>
        </p:txBody>
      </p:sp>
      <p:sp>
        <p:nvSpPr>
          <p:cNvPr id="10" name="Rechteck: abgerundete Ecken 9">
            <a:extLst>
              <a:ext uri="{FF2B5EF4-FFF2-40B4-BE49-F238E27FC236}">
                <a16:creationId xmlns:a16="http://schemas.microsoft.com/office/drawing/2014/main" id="{563EF9C4-FB9B-9FAA-F687-2994F1DE7C8B}"/>
              </a:ext>
            </a:extLst>
          </p:cNvPr>
          <p:cNvSpPr/>
          <p:nvPr/>
        </p:nvSpPr>
        <p:spPr>
          <a:xfrm>
            <a:off x="5681873" y="2622024"/>
            <a:ext cx="1402834" cy="319786"/>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B-Corp</a:t>
            </a:r>
          </a:p>
        </p:txBody>
      </p:sp>
      <p:sp>
        <p:nvSpPr>
          <p:cNvPr id="11" name="Rechteck: abgerundete Ecken 10">
            <a:extLst>
              <a:ext uri="{FF2B5EF4-FFF2-40B4-BE49-F238E27FC236}">
                <a16:creationId xmlns:a16="http://schemas.microsoft.com/office/drawing/2014/main" id="{B260D598-764F-AA44-B1A3-BD488F0E3FAD}"/>
              </a:ext>
            </a:extLst>
          </p:cNvPr>
          <p:cNvSpPr/>
          <p:nvPr/>
        </p:nvSpPr>
        <p:spPr>
          <a:xfrm>
            <a:off x="4162091" y="2161208"/>
            <a:ext cx="1402834" cy="35977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Carbon Neutral</a:t>
            </a:r>
          </a:p>
        </p:txBody>
      </p:sp>
      <p:sp>
        <p:nvSpPr>
          <p:cNvPr id="12" name="Rechteck: abgerundete Ecken 11">
            <a:extLst>
              <a:ext uri="{FF2B5EF4-FFF2-40B4-BE49-F238E27FC236}">
                <a16:creationId xmlns:a16="http://schemas.microsoft.com/office/drawing/2014/main" id="{C6D1B5B5-0E7F-A6CA-07BE-CB05C82170BC}"/>
              </a:ext>
            </a:extLst>
          </p:cNvPr>
          <p:cNvSpPr/>
          <p:nvPr/>
        </p:nvSpPr>
        <p:spPr>
          <a:xfrm>
            <a:off x="5681873" y="2167611"/>
            <a:ext cx="1402834" cy="35231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Cradle to Cradle</a:t>
            </a:r>
          </a:p>
        </p:txBody>
      </p:sp>
      <p:sp>
        <p:nvSpPr>
          <p:cNvPr id="13" name="Rechteck: abgerundete Ecken 12">
            <a:extLst>
              <a:ext uri="{FF2B5EF4-FFF2-40B4-BE49-F238E27FC236}">
                <a16:creationId xmlns:a16="http://schemas.microsoft.com/office/drawing/2014/main" id="{EB9A3665-7CB8-835B-51B9-E30A341D2676}"/>
              </a:ext>
            </a:extLst>
          </p:cNvPr>
          <p:cNvSpPr/>
          <p:nvPr/>
        </p:nvSpPr>
        <p:spPr>
          <a:xfrm>
            <a:off x="4613690" y="5688901"/>
            <a:ext cx="2122834" cy="432307"/>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100" dirty="0"/>
              <a:t>Nat. regulations on </a:t>
            </a:r>
            <a:br>
              <a:rPr lang="en-GB" sz="1100" dirty="0"/>
            </a:br>
            <a:r>
              <a:rPr lang="en-GB" sz="1100" dirty="0"/>
              <a:t>air, waste, water &amp; soil</a:t>
            </a:r>
          </a:p>
        </p:txBody>
      </p:sp>
      <p:sp>
        <p:nvSpPr>
          <p:cNvPr id="14" name="Rechteck: abgerundete Ecken 13">
            <a:extLst>
              <a:ext uri="{FF2B5EF4-FFF2-40B4-BE49-F238E27FC236}">
                <a16:creationId xmlns:a16="http://schemas.microsoft.com/office/drawing/2014/main" id="{5EF2FE7C-7EE2-A3E9-780B-944C045DCB9F}"/>
              </a:ext>
            </a:extLst>
          </p:cNvPr>
          <p:cNvSpPr/>
          <p:nvPr/>
        </p:nvSpPr>
        <p:spPr>
          <a:xfrm>
            <a:off x="6992570" y="3848541"/>
            <a:ext cx="1105639"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EU CSRD</a:t>
            </a:r>
          </a:p>
        </p:txBody>
      </p:sp>
      <p:sp>
        <p:nvSpPr>
          <p:cNvPr id="15" name="Rechteck: abgerundete Ecken 14">
            <a:extLst>
              <a:ext uri="{FF2B5EF4-FFF2-40B4-BE49-F238E27FC236}">
                <a16:creationId xmlns:a16="http://schemas.microsoft.com/office/drawing/2014/main" id="{786859C4-8CDA-2792-290C-2FEAE43A1440}"/>
              </a:ext>
            </a:extLst>
          </p:cNvPr>
          <p:cNvSpPr/>
          <p:nvPr/>
        </p:nvSpPr>
        <p:spPr>
          <a:xfrm>
            <a:off x="4510784" y="4289168"/>
            <a:ext cx="2275915"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Industrial Emissions Directive (IED)</a:t>
            </a:r>
          </a:p>
        </p:txBody>
      </p:sp>
      <p:sp>
        <p:nvSpPr>
          <p:cNvPr id="16" name="Rechteck: abgerundete Ecken 15">
            <a:extLst>
              <a:ext uri="{FF2B5EF4-FFF2-40B4-BE49-F238E27FC236}">
                <a16:creationId xmlns:a16="http://schemas.microsoft.com/office/drawing/2014/main" id="{3B505662-C474-D4E1-9A9A-FBC1B66CCA6F}"/>
              </a:ext>
            </a:extLst>
          </p:cNvPr>
          <p:cNvSpPr/>
          <p:nvPr/>
        </p:nvSpPr>
        <p:spPr>
          <a:xfrm>
            <a:off x="4245908" y="4976261"/>
            <a:ext cx="1402834" cy="39473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Emissions Trading System (ETS)</a:t>
            </a:r>
          </a:p>
        </p:txBody>
      </p:sp>
      <p:sp>
        <p:nvSpPr>
          <p:cNvPr id="17" name="Rechteck: abgerundete Ecken 16">
            <a:extLst>
              <a:ext uri="{FF2B5EF4-FFF2-40B4-BE49-F238E27FC236}">
                <a16:creationId xmlns:a16="http://schemas.microsoft.com/office/drawing/2014/main" id="{5386EAB7-26B6-AB47-353D-BDAB8751456E}"/>
              </a:ext>
            </a:extLst>
          </p:cNvPr>
          <p:cNvSpPr/>
          <p:nvPr/>
        </p:nvSpPr>
        <p:spPr>
          <a:xfrm>
            <a:off x="6985060" y="4436391"/>
            <a:ext cx="2350940" cy="460817"/>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200" dirty="0"/>
              <a:t>EU Corporate Sustainability Due Diligence Directive (CSDDD)</a:t>
            </a:r>
          </a:p>
        </p:txBody>
      </p:sp>
      <p:sp>
        <p:nvSpPr>
          <p:cNvPr id="18" name="Rechteck: abgerundete Ecken 17">
            <a:extLst>
              <a:ext uri="{FF2B5EF4-FFF2-40B4-BE49-F238E27FC236}">
                <a16:creationId xmlns:a16="http://schemas.microsoft.com/office/drawing/2014/main" id="{A317B7C8-0044-C43F-4DB5-10E8A5D24BA0}"/>
              </a:ext>
            </a:extLst>
          </p:cNvPr>
          <p:cNvSpPr/>
          <p:nvPr/>
        </p:nvSpPr>
        <p:spPr>
          <a:xfrm>
            <a:off x="2474522" y="2572976"/>
            <a:ext cx="1488000" cy="605024"/>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Further CSR </a:t>
            </a:r>
            <a:r>
              <a:rPr lang="en-GB" sz="1400" dirty="0" err="1"/>
              <a:t>activites</a:t>
            </a:r>
            <a:endParaRPr lang="en-GB" sz="1400" dirty="0"/>
          </a:p>
        </p:txBody>
      </p:sp>
      <p:sp>
        <p:nvSpPr>
          <p:cNvPr id="19" name="Rechteck: abgerundete Ecken 18">
            <a:extLst>
              <a:ext uri="{FF2B5EF4-FFF2-40B4-BE49-F238E27FC236}">
                <a16:creationId xmlns:a16="http://schemas.microsoft.com/office/drawing/2014/main" id="{78E8B127-D961-3BD9-B6B1-7434AEF1212D}"/>
              </a:ext>
            </a:extLst>
          </p:cNvPr>
          <p:cNvSpPr/>
          <p:nvPr/>
        </p:nvSpPr>
        <p:spPr>
          <a:xfrm>
            <a:off x="4160792" y="2622024"/>
            <a:ext cx="1402834" cy="31978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err="1"/>
              <a:t>Österr</a:t>
            </a:r>
            <a:r>
              <a:rPr lang="en-GB" sz="1000" dirty="0"/>
              <a:t>. </a:t>
            </a:r>
            <a:r>
              <a:rPr lang="en-GB" sz="1000" dirty="0" err="1"/>
              <a:t>Umweltzeichen</a:t>
            </a:r>
            <a:endParaRPr lang="en-GB" sz="1000" dirty="0"/>
          </a:p>
        </p:txBody>
      </p:sp>
      <p:sp>
        <p:nvSpPr>
          <p:cNvPr id="20" name="Rechteck: abgerundete Ecken 19">
            <a:extLst>
              <a:ext uri="{FF2B5EF4-FFF2-40B4-BE49-F238E27FC236}">
                <a16:creationId xmlns:a16="http://schemas.microsoft.com/office/drawing/2014/main" id="{074EF7ED-035E-0944-86CF-3032E52EAA85}"/>
              </a:ext>
            </a:extLst>
          </p:cNvPr>
          <p:cNvSpPr/>
          <p:nvPr/>
        </p:nvSpPr>
        <p:spPr>
          <a:xfrm>
            <a:off x="5798769" y="4969208"/>
            <a:ext cx="1167772" cy="401789"/>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Green Claims Directive</a:t>
            </a:r>
          </a:p>
        </p:txBody>
      </p:sp>
      <p:sp>
        <p:nvSpPr>
          <p:cNvPr id="21" name="Rechteck: abgerundete Ecken 20">
            <a:extLst>
              <a:ext uri="{FF2B5EF4-FFF2-40B4-BE49-F238E27FC236}">
                <a16:creationId xmlns:a16="http://schemas.microsoft.com/office/drawing/2014/main" id="{4DD43727-045C-9352-F39B-A5BE6FC91F3F}"/>
              </a:ext>
            </a:extLst>
          </p:cNvPr>
          <p:cNvSpPr/>
          <p:nvPr/>
        </p:nvSpPr>
        <p:spPr>
          <a:xfrm>
            <a:off x="10108408" y="3538000"/>
            <a:ext cx="519392" cy="279208"/>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2" name="Rechteck: abgerundete Ecken 21">
            <a:extLst>
              <a:ext uri="{FF2B5EF4-FFF2-40B4-BE49-F238E27FC236}">
                <a16:creationId xmlns:a16="http://schemas.microsoft.com/office/drawing/2014/main" id="{F1B351C9-FBE6-3ABA-8A3C-DA6C308955CC}"/>
              </a:ext>
            </a:extLst>
          </p:cNvPr>
          <p:cNvSpPr/>
          <p:nvPr/>
        </p:nvSpPr>
        <p:spPr>
          <a:xfrm>
            <a:off x="10108407" y="4037604"/>
            <a:ext cx="519392" cy="279208"/>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3" name="Rechteck: abgerundete Ecken 22">
            <a:extLst>
              <a:ext uri="{FF2B5EF4-FFF2-40B4-BE49-F238E27FC236}">
                <a16:creationId xmlns:a16="http://schemas.microsoft.com/office/drawing/2014/main" id="{D8B04023-2DBB-5E4D-F666-D35709500A5F}"/>
              </a:ext>
            </a:extLst>
          </p:cNvPr>
          <p:cNvSpPr/>
          <p:nvPr/>
        </p:nvSpPr>
        <p:spPr>
          <a:xfrm>
            <a:off x="4162061" y="3042852"/>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ESG reporting: GRI, SASB, ISSB etc.</a:t>
            </a:r>
          </a:p>
        </p:txBody>
      </p:sp>
      <p:sp>
        <p:nvSpPr>
          <p:cNvPr id="24" name="Rechteck: abgerundete Ecken 23">
            <a:extLst>
              <a:ext uri="{FF2B5EF4-FFF2-40B4-BE49-F238E27FC236}">
                <a16:creationId xmlns:a16="http://schemas.microsoft.com/office/drawing/2014/main" id="{E99353D2-61A8-5F93-A162-D738DA0F19E2}"/>
              </a:ext>
            </a:extLst>
          </p:cNvPr>
          <p:cNvSpPr/>
          <p:nvPr/>
        </p:nvSpPr>
        <p:spPr>
          <a:xfrm>
            <a:off x="5681873" y="3042852"/>
            <a:ext cx="1401565" cy="336173"/>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Climate-focused reporting: TCFD &amp; CDP</a:t>
            </a:r>
          </a:p>
        </p:txBody>
      </p:sp>
      <p:sp>
        <p:nvSpPr>
          <p:cNvPr id="25" name="Textfeld 24">
            <a:extLst>
              <a:ext uri="{FF2B5EF4-FFF2-40B4-BE49-F238E27FC236}">
                <a16:creationId xmlns:a16="http://schemas.microsoft.com/office/drawing/2014/main" id="{189D6930-55DD-6BFE-8A25-F5D1B8C8ABAF}"/>
              </a:ext>
            </a:extLst>
          </p:cNvPr>
          <p:cNvSpPr txBox="1"/>
          <p:nvPr/>
        </p:nvSpPr>
        <p:spPr>
          <a:xfrm>
            <a:off x="10776000" y="3418967"/>
            <a:ext cx="1224000" cy="974241"/>
          </a:xfrm>
          <a:prstGeom prst="rect">
            <a:avLst/>
          </a:prstGeom>
          <a:noFill/>
        </p:spPr>
        <p:txBody>
          <a:bodyPr wrap="square" lIns="0" tIns="0" rIns="0" bIns="0" rtlCol="0">
            <a:spAutoFit/>
          </a:bodyPr>
          <a:lstStyle/>
          <a:p>
            <a:pPr algn="l">
              <a:lnSpc>
                <a:spcPct val="120000"/>
              </a:lnSpc>
              <a:spcBef>
                <a:spcPts val="800"/>
              </a:spcBef>
            </a:pPr>
            <a:r>
              <a:rPr lang="en-GB" sz="1200" dirty="0"/>
              <a:t>Environmental Management</a:t>
            </a:r>
          </a:p>
          <a:p>
            <a:pPr algn="l">
              <a:lnSpc>
                <a:spcPct val="120000"/>
              </a:lnSpc>
              <a:spcBef>
                <a:spcPts val="800"/>
              </a:spcBef>
            </a:pPr>
            <a:r>
              <a:rPr lang="en-GB" sz="1200" dirty="0"/>
              <a:t>Sustainability Management</a:t>
            </a:r>
          </a:p>
        </p:txBody>
      </p:sp>
      <p:sp>
        <p:nvSpPr>
          <p:cNvPr id="26" name="Rechteck: abgerundete Ecken 25">
            <a:extLst>
              <a:ext uri="{FF2B5EF4-FFF2-40B4-BE49-F238E27FC236}">
                <a16:creationId xmlns:a16="http://schemas.microsoft.com/office/drawing/2014/main" id="{D9345771-7942-D8E3-C485-D64859383E66}"/>
              </a:ext>
            </a:extLst>
          </p:cNvPr>
          <p:cNvSpPr/>
          <p:nvPr/>
        </p:nvSpPr>
        <p:spPr>
          <a:xfrm>
            <a:off x="4162061" y="3480068"/>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Social-focused standards: SA8000</a:t>
            </a:r>
          </a:p>
        </p:txBody>
      </p:sp>
      <p:sp>
        <p:nvSpPr>
          <p:cNvPr id="27" name="Rechteck: abgerundete Ecken 26">
            <a:extLst>
              <a:ext uri="{FF2B5EF4-FFF2-40B4-BE49-F238E27FC236}">
                <a16:creationId xmlns:a16="http://schemas.microsoft.com/office/drawing/2014/main" id="{1B5CF234-5D5E-C104-A204-9EAAD0679920}"/>
              </a:ext>
            </a:extLst>
          </p:cNvPr>
          <p:cNvSpPr/>
          <p:nvPr/>
        </p:nvSpPr>
        <p:spPr>
          <a:xfrm>
            <a:off x="5686958" y="3480067"/>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800" dirty="0"/>
              <a:t>Sector-specific standards: </a:t>
            </a:r>
            <a:br>
              <a:rPr lang="en-GB" sz="800" dirty="0"/>
            </a:br>
            <a:r>
              <a:rPr lang="en-GB" sz="500" dirty="0"/>
              <a:t>OECD Due Diligence Minerals</a:t>
            </a:r>
            <a:endParaRPr lang="en-GB" sz="800" dirty="0"/>
          </a:p>
        </p:txBody>
      </p:sp>
    </p:spTree>
    <p:extLst>
      <p:ext uri="{BB962C8B-B14F-4D97-AF65-F5344CB8AC3E}">
        <p14:creationId xmlns:p14="http://schemas.microsoft.com/office/powerpoint/2010/main" val="1189129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6E256-45A7-4042-BA6E-0E6D482EDFD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45D0A189-A1D2-9C27-F3FD-32AC1DF38140}"/>
              </a:ext>
            </a:extLst>
          </p:cNvPr>
          <p:cNvSpPr>
            <a:spLocks noGrp="1"/>
          </p:cNvSpPr>
          <p:nvPr>
            <p:ph type="title"/>
          </p:nvPr>
        </p:nvSpPr>
        <p:spPr/>
        <p:txBody>
          <a:bodyPr/>
          <a:lstStyle/>
          <a:p>
            <a:r>
              <a:rPr lang="en-GB" dirty="0"/>
              <a:t>An interim conclusion</a:t>
            </a:r>
          </a:p>
        </p:txBody>
      </p:sp>
      <p:sp>
        <p:nvSpPr>
          <p:cNvPr id="2" name="Foliennummernplatzhalter 1">
            <a:extLst>
              <a:ext uri="{FF2B5EF4-FFF2-40B4-BE49-F238E27FC236}">
                <a16:creationId xmlns:a16="http://schemas.microsoft.com/office/drawing/2014/main" id="{26041AAE-4988-90C2-5148-17A12CB71625}"/>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75</a:t>
            </a:fld>
            <a:endParaRPr lang="en-GB" dirty="0"/>
          </a:p>
        </p:txBody>
      </p:sp>
      <p:sp>
        <p:nvSpPr>
          <p:cNvPr id="6" name="Fußzeilenplatzhalter 5">
            <a:extLst>
              <a:ext uri="{FF2B5EF4-FFF2-40B4-BE49-F238E27FC236}">
                <a16:creationId xmlns:a16="http://schemas.microsoft.com/office/drawing/2014/main" id="{5C7FCED8-11D2-CE77-2473-0A656B0A655A}"/>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30884737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20337-F7E8-7E0C-7D94-2AF035B60A5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53DD6F2-0EAD-2B39-E463-48FDD9306EA7}"/>
              </a:ext>
            </a:extLst>
          </p:cNvPr>
          <p:cNvSpPr>
            <a:spLocks noGrp="1"/>
          </p:cNvSpPr>
          <p:nvPr>
            <p:ph type="sldNum" sz="quarter" idx="12"/>
          </p:nvPr>
        </p:nvSpPr>
        <p:spPr/>
        <p:txBody>
          <a:bodyPr/>
          <a:lstStyle/>
          <a:p>
            <a:fld id="{D836C0FE-70CA-4950-82D6-CF602CC2B770}" type="slidenum">
              <a:rPr lang="en-GB" smtClean="0"/>
              <a:t>76</a:t>
            </a:fld>
            <a:endParaRPr lang="en-GB" dirty="0"/>
          </a:p>
        </p:txBody>
      </p:sp>
      <p:sp>
        <p:nvSpPr>
          <p:cNvPr id="3" name="Titel 2">
            <a:extLst>
              <a:ext uri="{FF2B5EF4-FFF2-40B4-BE49-F238E27FC236}">
                <a16:creationId xmlns:a16="http://schemas.microsoft.com/office/drawing/2014/main" id="{2DDC4C10-CC6C-020D-91CA-8C2EF595FC32}"/>
              </a:ext>
            </a:extLst>
          </p:cNvPr>
          <p:cNvSpPr>
            <a:spLocks noGrp="1"/>
          </p:cNvSpPr>
          <p:nvPr>
            <p:ph type="title"/>
          </p:nvPr>
        </p:nvSpPr>
        <p:spPr/>
        <p:txBody>
          <a:bodyPr/>
          <a:lstStyle/>
          <a:p>
            <a:r>
              <a:rPr lang="en-GB" dirty="0"/>
              <a:t>So …</a:t>
            </a:r>
          </a:p>
        </p:txBody>
      </p:sp>
      <p:graphicFrame>
        <p:nvGraphicFramePr>
          <p:cNvPr id="7" name="Inhaltsplatzhalter 6">
            <a:extLst>
              <a:ext uri="{FF2B5EF4-FFF2-40B4-BE49-F238E27FC236}">
                <a16:creationId xmlns:a16="http://schemas.microsoft.com/office/drawing/2014/main" id="{E3BDD129-5E7B-CAEE-6DC9-4A3D722F0DBA}"/>
              </a:ext>
            </a:extLst>
          </p:cNvPr>
          <p:cNvGraphicFramePr>
            <a:graphicFrameLocks noGrp="1"/>
          </p:cNvGraphicFramePr>
          <p:nvPr>
            <p:ph idx="1"/>
          </p:nvPr>
        </p:nvGraphicFramePr>
        <p:xfrm>
          <a:off x="696000" y="1029848"/>
          <a:ext cx="8928100" cy="5351152"/>
        </p:xfrm>
        <a:graphic>
          <a:graphicData uri="http://schemas.openxmlformats.org/drawingml/2006/table">
            <a:tbl>
              <a:tblPr firstRow="1" bandRow="1">
                <a:tableStyleId>{5C22544A-7EE6-4342-B048-85BDC9FD1C3A}</a:tableStyleId>
              </a:tblPr>
              <a:tblGrid>
                <a:gridCol w="1656675">
                  <a:extLst>
                    <a:ext uri="{9D8B030D-6E8A-4147-A177-3AD203B41FA5}">
                      <a16:colId xmlns:a16="http://schemas.microsoft.com/office/drawing/2014/main" val="1260584619"/>
                    </a:ext>
                  </a:extLst>
                </a:gridCol>
                <a:gridCol w="1728000">
                  <a:extLst>
                    <a:ext uri="{9D8B030D-6E8A-4147-A177-3AD203B41FA5}">
                      <a16:colId xmlns:a16="http://schemas.microsoft.com/office/drawing/2014/main" val="680858055"/>
                    </a:ext>
                  </a:extLst>
                </a:gridCol>
                <a:gridCol w="3096000">
                  <a:extLst>
                    <a:ext uri="{9D8B030D-6E8A-4147-A177-3AD203B41FA5}">
                      <a16:colId xmlns:a16="http://schemas.microsoft.com/office/drawing/2014/main" val="1837384622"/>
                    </a:ext>
                  </a:extLst>
                </a:gridCol>
                <a:gridCol w="2447425">
                  <a:extLst>
                    <a:ext uri="{9D8B030D-6E8A-4147-A177-3AD203B41FA5}">
                      <a16:colId xmlns:a16="http://schemas.microsoft.com/office/drawing/2014/main" val="3066581058"/>
                    </a:ext>
                  </a:extLst>
                </a:gridCol>
              </a:tblGrid>
              <a:tr h="526736">
                <a:tc>
                  <a:txBody>
                    <a:bodyPr/>
                    <a:lstStyle/>
                    <a:p>
                      <a:endParaRPr lang="en-GB" sz="2400" dirty="0"/>
                    </a:p>
                  </a:txBody>
                  <a:tcPr>
                    <a:solidFill>
                      <a:schemeClr val="bg1"/>
                    </a:solidFill>
                  </a:tcPr>
                </a:tc>
                <a:tc gridSpan="3">
                  <a:txBody>
                    <a:bodyPr/>
                    <a:lstStyle/>
                    <a:p>
                      <a:pPr algn="ctr"/>
                      <a:r>
                        <a:rPr lang="en-GB" sz="2400" dirty="0"/>
                        <a:t>Focus on …</a:t>
                      </a:r>
                    </a:p>
                  </a:txBody>
                  <a:tcPr anchor="ctr"/>
                </a:tc>
                <a:tc hMerge="1">
                  <a:txBody>
                    <a:bodyPr/>
                    <a:lstStyle/>
                    <a:p>
                      <a:pPr algn="ctr"/>
                      <a:endParaRPr lang="en-GB" sz="2400" dirty="0"/>
                    </a:p>
                  </a:txBody>
                  <a:tcPr anchor="ctr"/>
                </a:tc>
                <a:tc hMerge="1">
                  <a:txBody>
                    <a:bodyPr/>
                    <a:lstStyle/>
                    <a:p>
                      <a:pPr algn="ctr"/>
                      <a:endParaRPr lang="en-GB" sz="2400" dirty="0"/>
                    </a:p>
                  </a:txBody>
                  <a:tcPr anchor="ctr"/>
                </a:tc>
                <a:extLst>
                  <a:ext uri="{0D108BD9-81ED-4DB2-BD59-A6C34878D82A}">
                    <a16:rowId xmlns:a16="http://schemas.microsoft.com/office/drawing/2014/main" val="628977917"/>
                  </a:ext>
                </a:extLst>
              </a:tr>
              <a:tr h="526736">
                <a:tc>
                  <a:txBody>
                    <a:bodyPr/>
                    <a:lstStyle/>
                    <a:p>
                      <a:endParaRPr lang="en-GB" sz="2400" dirty="0"/>
                    </a:p>
                  </a:txBody>
                  <a:tcPr>
                    <a:solidFill>
                      <a:schemeClr val="bg1"/>
                    </a:solidFill>
                  </a:tcPr>
                </a:tc>
                <a:tc>
                  <a:txBody>
                    <a:bodyPr/>
                    <a:lstStyle/>
                    <a:p>
                      <a:pPr algn="ctr"/>
                      <a:r>
                        <a:rPr lang="en-GB" sz="2400" b="1" dirty="0">
                          <a:solidFill>
                            <a:schemeClr val="bg1"/>
                          </a:solidFill>
                        </a:rPr>
                        <a:t>Substance</a:t>
                      </a:r>
                    </a:p>
                  </a:txBody>
                  <a:tcPr anchor="ctr">
                    <a:solidFill>
                      <a:srgbClr val="768692"/>
                    </a:solidFill>
                  </a:tcPr>
                </a:tc>
                <a:tc>
                  <a:txBody>
                    <a:bodyPr/>
                    <a:lstStyle/>
                    <a:p>
                      <a:pPr algn="ctr"/>
                      <a:endParaRPr lang="en-GB" sz="2400" b="1" dirty="0">
                        <a:solidFill>
                          <a:schemeClr val="bg1"/>
                        </a:solidFill>
                      </a:endParaRPr>
                    </a:p>
                  </a:txBody>
                  <a:tcPr anchor="ctr">
                    <a:solidFill>
                      <a:srgbClr val="768692"/>
                    </a:solidFill>
                  </a:tcPr>
                </a:tc>
                <a:tc>
                  <a:txBody>
                    <a:bodyPr/>
                    <a:lstStyle/>
                    <a:p>
                      <a:pPr algn="ctr"/>
                      <a:r>
                        <a:rPr lang="en-GB" sz="2400" b="1" dirty="0">
                          <a:solidFill>
                            <a:schemeClr val="bg1"/>
                          </a:solidFill>
                        </a:rPr>
                        <a:t>Procedure</a:t>
                      </a:r>
                    </a:p>
                  </a:txBody>
                  <a:tcPr anchor="ctr">
                    <a:solidFill>
                      <a:srgbClr val="768692"/>
                    </a:solidFill>
                  </a:tcPr>
                </a:tc>
                <a:extLst>
                  <a:ext uri="{0D108BD9-81ED-4DB2-BD59-A6C34878D82A}">
                    <a16:rowId xmlns:a16="http://schemas.microsoft.com/office/drawing/2014/main" val="1500672496"/>
                  </a:ext>
                </a:extLst>
              </a:tr>
              <a:tr h="1805888">
                <a:tc>
                  <a:txBody>
                    <a:bodyPr/>
                    <a:lstStyle/>
                    <a:p>
                      <a:r>
                        <a:rPr lang="en-GB" sz="2400" b="1" dirty="0">
                          <a:solidFill>
                            <a:schemeClr val="bg1"/>
                          </a:solidFill>
                        </a:rPr>
                        <a:t>Voluntary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4150901256"/>
                  </a:ext>
                </a:extLst>
              </a:tr>
              <a:tr h="2266753">
                <a:tc>
                  <a:txBody>
                    <a:bodyPr/>
                    <a:lstStyle/>
                    <a:p>
                      <a:r>
                        <a:rPr lang="en-GB" sz="2400" b="1" dirty="0">
                          <a:solidFill>
                            <a:schemeClr val="bg1"/>
                          </a:solidFill>
                        </a:rPr>
                        <a:t>Mandatory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br>
                        <a:rPr lang="en-GB" sz="2400" dirty="0"/>
                      </a:br>
                      <a:endParaRPr lang="en-GB" sz="6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984159702"/>
                  </a:ext>
                </a:extLst>
              </a:tr>
            </a:tbl>
          </a:graphicData>
        </a:graphic>
      </p:graphicFrame>
      <p:sp>
        <p:nvSpPr>
          <p:cNvPr id="5" name="Datumsplatzhalter 4">
            <a:extLst>
              <a:ext uri="{FF2B5EF4-FFF2-40B4-BE49-F238E27FC236}">
                <a16:creationId xmlns:a16="http://schemas.microsoft.com/office/drawing/2014/main" id="{391624B0-911C-EB07-9CDD-BC2CCBD6217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05E91F1-A39A-9FCD-4232-5743DA6FEAAF}"/>
              </a:ext>
            </a:extLst>
          </p:cNvPr>
          <p:cNvSpPr>
            <a:spLocks noGrp="1"/>
          </p:cNvSpPr>
          <p:nvPr>
            <p:ph type="ftr" sz="quarter" idx="11"/>
          </p:nvPr>
        </p:nvSpPr>
        <p:spPr/>
        <p:txBody>
          <a:bodyPr/>
          <a:lstStyle/>
          <a:p>
            <a:r>
              <a:rPr lang="en-GB" dirty="0"/>
              <a:t>KMH / SEM</a:t>
            </a:r>
          </a:p>
        </p:txBody>
      </p:sp>
      <p:sp>
        <p:nvSpPr>
          <p:cNvPr id="4" name="Rechteck: abgerundete Ecken 3">
            <a:extLst>
              <a:ext uri="{FF2B5EF4-FFF2-40B4-BE49-F238E27FC236}">
                <a16:creationId xmlns:a16="http://schemas.microsoft.com/office/drawing/2014/main" id="{0A860DB3-AED0-0B6D-1197-E71B1FBD8689}"/>
              </a:ext>
            </a:extLst>
          </p:cNvPr>
          <p:cNvSpPr/>
          <p:nvPr/>
        </p:nvSpPr>
        <p:spPr>
          <a:xfrm>
            <a:off x="7632675" y="5300184"/>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 Impact Assessment (EIA)</a:t>
            </a:r>
          </a:p>
        </p:txBody>
      </p:sp>
      <p:sp>
        <p:nvSpPr>
          <p:cNvPr id="8" name="Rechteck: abgerundete Ecken 7">
            <a:extLst>
              <a:ext uri="{FF2B5EF4-FFF2-40B4-BE49-F238E27FC236}">
                <a16:creationId xmlns:a16="http://schemas.microsoft.com/office/drawing/2014/main" id="{FB3BF27C-F48E-0E52-8C80-976242297C76}"/>
              </a:ext>
            </a:extLst>
          </p:cNvPr>
          <p:cNvSpPr/>
          <p:nvPr/>
        </p:nvSpPr>
        <p:spPr>
          <a:xfrm>
            <a:off x="8230361" y="3716184"/>
            <a:ext cx="1105639"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ISO 14001 EMAS</a:t>
            </a:r>
          </a:p>
        </p:txBody>
      </p:sp>
      <p:sp>
        <p:nvSpPr>
          <p:cNvPr id="9" name="Rechteck: abgerundete Ecken 8">
            <a:extLst>
              <a:ext uri="{FF2B5EF4-FFF2-40B4-BE49-F238E27FC236}">
                <a16:creationId xmlns:a16="http://schemas.microsoft.com/office/drawing/2014/main" id="{062DB6EE-21CF-D189-3AE3-E4BB9BFD57E6}"/>
              </a:ext>
            </a:extLst>
          </p:cNvPr>
          <p:cNvSpPr/>
          <p:nvPr/>
        </p:nvSpPr>
        <p:spPr>
          <a:xfrm>
            <a:off x="7609268" y="2476259"/>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Life Cycle Assessment</a:t>
            </a:r>
          </a:p>
        </p:txBody>
      </p:sp>
      <p:sp>
        <p:nvSpPr>
          <p:cNvPr id="10" name="Rechteck: abgerundete Ecken 9">
            <a:extLst>
              <a:ext uri="{FF2B5EF4-FFF2-40B4-BE49-F238E27FC236}">
                <a16:creationId xmlns:a16="http://schemas.microsoft.com/office/drawing/2014/main" id="{39EFDB14-DAC4-9AB5-C949-058917F9BCF4}"/>
              </a:ext>
            </a:extLst>
          </p:cNvPr>
          <p:cNvSpPr/>
          <p:nvPr/>
        </p:nvSpPr>
        <p:spPr>
          <a:xfrm>
            <a:off x="5681873" y="2622024"/>
            <a:ext cx="1402834" cy="319786"/>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B-Corp</a:t>
            </a:r>
          </a:p>
        </p:txBody>
      </p:sp>
      <p:sp>
        <p:nvSpPr>
          <p:cNvPr id="11" name="Rechteck: abgerundete Ecken 10">
            <a:extLst>
              <a:ext uri="{FF2B5EF4-FFF2-40B4-BE49-F238E27FC236}">
                <a16:creationId xmlns:a16="http://schemas.microsoft.com/office/drawing/2014/main" id="{A14CD3E8-E512-1665-C59F-6FF19C664D9A}"/>
              </a:ext>
            </a:extLst>
          </p:cNvPr>
          <p:cNvSpPr/>
          <p:nvPr/>
        </p:nvSpPr>
        <p:spPr>
          <a:xfrm>
            <a:off x="4162091" y="2161208"/>
            <a:ext cx="1402834" cy="35977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Carbon Neutral</a:t>
            </a:r>
          </a:p>
        </p:txBody>
      </p:sp>
      <p:sp>
        <p:nvSpPr>
          <p:cNvPr id="12" name="Rechteck: abgerundete Ecken 11">
            <a:extLst>
              <a:ext uri="{FF2B5EF4-FFF2-40B4-BE49-F238E27FC236}">
                <a16:creationId xmlns:a16="http://schemas.microsoft.com/office/drawing/2014/main" id="{EED9853D-26D0-9B89-C70D-85792CCF6B2A}"/>
              </a:ext>
            </a:extLst>
          </p:cNvPr>
          <p:cNvSpPr/>
          <p:nvPr/>
        </p:nvSpPr>
        <p:spPr>
          <a:xfrm>
            <a:off x="5681873" y="2167611"/>
            <a:ext cx="1402834" cy="35231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Cradle to Cradle</a:t>
            </a:r>
          </a:p>
        </p:txBody>
      </p:sp>
      <p:sp>
        <p:nvSpPr>
          <p:cNvPr id="13" name="Rechteck: abgerundete Ecken 12">
            <a:extLst>
              <a:ext uri="{FF2B5EF4-FFF2-40B4-BE49-F238E27FC236}">
                <a16:creationId xmlns:a16="http://schemas.microsoft.com/office/drawing/2014/main" id="{2BAFD4A9-C295-F0E3-84BB-D046BB4DB6DD}"/>
              </a:ext>
            </a:extLst>
          </p:cNvPr>
          <p:cNvSpPr/>
          <p:nvPr/>
        </p:nvSpPr>
        <p:spPr>
          <a:xfrm>
            <a:off x="4613690" y="5688901"/>
            <a:ext cx="2122834" cy="432307"/>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100" dirty="0"/>
              <a:t>Nat. regulations on </a:t>
            </a:r>
            <a:br>
              <a:rPr lang="en-GB" sz="1100" dirty="0"/>
            </a:br>
            <a:r>
              <a:rPr lang="en-GB" sz="1100" dirty="0"/>
              <a:t>air, waste, water &amp; soil</a:t>
            </a:r>
          </a:p>
        </p:txBody>
      </p:sp>
      <p:sp>
        <p:nvSpPr>
          <p:cNvPr id="14" name="Rechteck: abgerundete Ecken 13">
            <a:extLst>
              <a:ext uri="{FF2B5EF4-FFF2-40B4-BE49-F238E27FC236}">
                <a16:creationId xmlns:a16="http://schemas.microsoft.com/office/drawing/2014/main" id="{E747C634-FAC0-E162-6A79-955F588A63BC}"/>
              </a:ext>
            </a:extLst>
          </p:cNvPr>
          <p:cNvSpPr/>
          <p:nvPr/>
        </p:nvSpPr>
        <p:spPr>
          <a:xfrm>
            <a:off x="6992570" y="3848541"/>
            <a:ext cx="1105639"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EU CSRD</a:t>
            </a:r>
          </a:p>
        </p:txBody>
      </p:sp>
      <p:sp>
        <p:nvSpPr>
          <p:cNvPr id="15" name="Rechteck: abgerundete Ecken 14">
            <a:extLst>
              <a:ext uri="{FF2B5EF4-FFF2-40B4-BE49-F238E27FC236}">
                <a16:creationId xmlns:a16="http://schemas.microsoft.com/office/drawing/2014/main" id="{24F0BC32-9AD1-49F8-C7F3-B9B9B2FDA304}"/>
              </a:ext>
            </a:extLst>
          </p:cNvPr>
          <p:cNvSpPr/>
          <p:nvPr/>
        </p:nvSpPr>
        <p:spPr>
          <a:xfrm>
            <a:off x="4510784" y="4289168"/>
            <a:ext cx="2275915"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Industrial Emissions Directive (IED)</a:t>
            </a:r>
          </a:p>
        </p:txBody>
      </p:sp>
      <p:sp>
        <p:nvSpPr>
          <p:cNvPr id="16" name="Rechteck: abgerundete Ecken 15">
            <a:extLst>
              <a:ext uri="{FF2B5EF4-FFF2-40B4-BE49-F238E27FC236}">
                <a16:creationId xmlns:a16="http://schemas.microsoft.com/office/drawing/2014/main" id="{DBB21014-EA16-D39C-807E-EE99EE53810A}"/>
              </a:ext>
            </a:extLst>
          </p:cNvPr>
          <p:cNvSpPr/>
          <p:nvPr/>
        </p:nvSpPr>
        <p:spPr>
          <a:xfrm>
            <a:off x="4245908" y="4976261"/>
            <a:ext cx="1402834" cy="39473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Emissions Trading System (ETS)</a:t>
            </a:r>
          </a:p>
        </p:txBody>
      </p:sp>
      <p:sp>
        <p:nvSpPr>
          <p:cNvPr id="17" name="Rechteck: abgerundete Ecken 16">
            <a:extLst>
              <a:ext uri="{FF2B5EF4-FFF2-40B4-BE49-F238E27FC236}">
                <a16:creationId xmlns:a16="http://schemas.microsoft.com/office/drawing/2014/main" id="{57E94329-C02D-5D11-5E38-FEDE715A87B8}"/>
              </a:ext>
            </a:extLst>
          </p:cNvPr>
          <p:cNvSpPr/>
          <p:nvPr/>
        </p:nvSpPr>
        <p:spPr>
          <a:xfrm>
            <a:off x="6985060" y="4436391"/>
            <a:ext cx="2350940" cy="460817"/>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200" dirty="0"/>
              <a:t>EU Corporate Sustainability Due Diligence Directive (CSDDD)</a:t>
            </a:r>
          </a:p>
        </p:txBody>
      </p:sp>
      <p:sp>
        <p:nvSpPr>
          <p:cNvPr id="18" name="Rechteck: abgerundete Ecken 17">
            <a:extLst>
              <a:ext uri="{FF2B5EF4-FFF2-40B4-BE49-F238E27FC236}">
                <a16:creationId xmlns:a16="http://schemas.microsoft.com/office/drawing/2014/main" id="{AB442037-E7C6-B03A-3F54-FB1BB4F61B47}"/>
              </a:ext>
            </a:extLst>
          </p:cNvPr>
          <p:cNvSpPr/>
          <p:nvPr/>
        </p:nvSpPr>
        <p:spPr>
          <a:xfrm>
            <a:off x="2474522" y="2572976"/>
            <a:ext cx="1488000" cy="605024"/>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Further CSR </a:t>
            </a:r>
            <a:r>
              <a:rPr lang="en-GB" sz="1400" dirty="0" err="1"/>
              <a:t>activites</a:t>
            </a:r>
            <a:endParaRPr lang="en-GB" sz="1400" dirty="0"/>
          </a:p>
        </p:txBody>
      </p:sp>
      <p:sp>
        <p:nvSpPr>
          <p:cNvPr id="19" name="Rechteck: abgerundete Ecken 18">
            <a:extLst>
              <a:ext uri="{FF2B5EF4-FFF2-40B4-BE49-F238E27FC236}">
                <a16:creationId xmlns:a16="http://schemas.microsoft.com/office/drawing/2014/main" id="{315156EE-37AD-B2C2-2E2A-247749D4F5C5}"/>
              </a:ext>
            </a:extLst>
          </p:cNvPr>
          <p:cNvSpPr/>
          <p:nvPr/>
        </p:nvSpPr>
        <p:spPr>
          <a:xfrm>
            <a:off x="4160792" y="2622024"/>
            <a:ext cx="1402834" cy="31978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err="1"/>
              <a:t>Österr</a:t>
            </a:r>
            <a:r>
              <a:rPr lang="en-GB" sz="1000" dirty="0"/>
              <a:t>. </a:t>
            </a:r>
            <a:r>
              <a:rPr lang="en-GB" sz="1000" dirty="0" err="1"/>
              <a:t>Umweltzeichen</a:t>
            </a:r>
            <a:endParaRPr lang="en-GB" sz="1000" dirty="0"/>
          </a:p>
        </p:txBody>
      </p:sp>
      <p:sp>
        <p:nvSpPr>
          <p:cNvPr id="20" name="Rechteck: abgerundete Ecken 19">
            <a:extLst>
              <a:ext uri="{FF2B5EF4-FFF2-40B4-BE49-F238E27FC236}">
                <a16:creationId xmlns:a16="http://schemas.microsoft.com/office/drawing/2014/main" id="{7B05A355-FCB5-01BD-9374-A2361033B2EC}"/>
              </a:ext>
            </a:extLst>
          </p:cNvPr>
          <p:cNvSpPr/>
          <p:nvPr/>
        </p:nvSpPr>
        <p:spPr>
          <a:xfrm>
            <a:off x="5798769" y="4969208"/>
            <a:ext cx="1167772" cy="401789"/>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Green Claims Directive</a:t>
            </a:r>
          </a:p>
        </p:txBody>
      </p:sp>
      <p:sp>
        <p:nvSpPr>
          <p:cNvPr id="21" name="Rechteck: abgerundete Ecken 20">
            <a:extLst>
              <a:ext uri="{FF2B5EF4-FFF2-40B4-BE49-F238E27FC236}">
                <a16:creationId xmlns:a16="http://schemas.microsoft.com/office/drawing/2014/main" id="{245DBC69-6EAB-77EC-A523-37BE98BB08C5}"/>
              </a:ext>
            </a:extLst>
          </p:cNvPr>
          <p:cNvSpPr/>
          <p:nvPr/>
        </p:nvSpPr>
        <p:spPr>
          <a:xfrm>
            <a:off x="10108408" y="3538000"/>
            <a:ext cx="519392" cy="279208"/>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2" name="Rechteck: abgerundete Ecken 21">
            <a:extLst>
              <a:ext uri="{FF2B5EF4-FFF2-40B4-BE49-F238E27FC236}">
                <a16:creationId xmlns:a16="http://schemas.microsoft.com/office/drawing/2014/main" id="{04C52372-B2C7-E497-6F68-F3B23DC4E137}"/>
              </a:ext>
            </a:extLst>
          </p:cNvPr>
          <p:cNvSpPr/>
          <p:nvPr/>
        </p:nvSpPr>
        <p:spPr>
          <a:xfrm>
            <a:off x="10108407" y="4037604"/>
            <a:ext cx="519392" cy="279208"/>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3" name="Rechteck: abgerundete Ecken 22">
            <a:extLst>
              <a:ext uri="{FF2B5EF4-FFF2-40B4-BE49-F238E27FC236}">
                <a16:creationId xmlns:a16="http://schemas.microsoft.com/office/drawing/2014/main" id="{F6880030-3871-218E-5D52-E943C9F44E87}"/>
              </a:ext>
            </a:extLst>
          </p:cNvPr>
          <p:cNvSpPr/>
          <p:nvPr/>
        </p:nvSpPr>
        <p:spPr>
          <a:xfrm>
            <a:off x="4162061" y="3042852"/>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ESG reporting: GRI, SASB, ISSB etc.</a:t>
            </a:r>
          </a:p>
        </p:txBody>
      </p:sp>
      <p:sp>
        <p:nvSpPr>
          <p:cNvPr id="24" name="Rechteck: abgerundete Ecken 23">
            <a:extLst>
              <a:ext uri="{FF2B5EF4-FFF2-40B4-BE49-F238E27FC236}">
                <a16:creationId xmlns:a16="http://schemas.microsoft.com/office/drawing/2014/main" id="{C71AF144-4BFA-6E3E-9519-A4266125D80F}"/>
              </a:ext>
            </a:extLst>
          </p:cNvPr>
          <p:cNvSpPr/>
          <p:nvPr/>
        </p:nvSpPr>
        <p:spPr>
          <a:xfrm>
            <a:off x="5681873" y="3042852"/>
            <a:ext cx="1401565" cy="336173"/>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Climate-focused reporting: TCFD &amp; CDP</a:t>
            </a:r>
          </a:p>
        </p:txBody>
      </p:sp>
      <p:sp>
        <p:nvSpPr>
          <p:cNvPr id="25" name="Textfeld 24">
            <a:extLst>
              <a:ext uri="{FF2B5EF4-FFF2-40B4-BE49-F238E27FC236}">
                <a16:creationId xmlns:a16="http://schemas.microsoft.com/office/drawing/2014/main" id="{56EFE06C-BA10-4F92-F59C-2084C423097C}"/>
              </a:ext>
            </a:extLst>
          </p:cNvPr>
          <p:cNvSpPr txBox="1"/>
          <p:nvPr/>
        </p:nvSpPr>
        <p:spPr>
          <a:xfrm>
            <a:off x="10776000" y="3418967"/>
            <a:ext cx="1224000" cy="974241"/>
          </a:xfrm>
          <a:prstGeom prst="rect">
            <a:avLst/>
          </a:prstGeom>
          <a:noFill/>
        </p:spPr>
        <p:txBody>
          <a:bodyPr wrap="square" lIns="0" tIns="0" rIns="0" bIns="0" rtlCol="0">
            <a:spAutoFit/>
          </a:bodyPr>
          <a:lstStyle/>
          <a:p>
            <a:pPr algn="l">
              <a:lnSpc>
                <a:spcPct val="120000"/>
              </a:lnSpc>
              <a:spcBef>
                <a:spcPts val="800"/>
              </a:spcBef>
            </a:pPr>
            <a:r>
              <a:rPr lang="en-GB" sz="1200" dirty="0"/>
              <a:t>Environmental Management</a:t>
            </a:r>
          </a:p>
          <a:p>
            <a:pPr algn="l">
              <a:lnSpc>
                <a:spcPct val="120000"/>
              </a:lnSpc>
              <a:spcBef>
                <a:spcPts val="800"/>
              </a:spcBef>
            </a:pPr>
            <a:r>
              <a:rPr lang="en-GB" sz="1200" dirty="0"/>
              <a:t>Sustainability Management</a:t>
            </a:r>
          </a:p>
        </p:txBody>
      </p:sp>
      <p:sp>
        <p:nvSpPr>
          <p:cNvPr id="26" name="Rechteck: abgerundete Ecken 25">
            <a:extLst>
              <a:ext uri="{FF2B5EF4-FFF2-40B4-BE49-F238E27FC236}">
                <a16:creationId xmlns:a16="http://schemas.microsoft.com/office/drawing/2014/main" id="{3D8B8044-2F12-3E3A-D7B0-0002F1823424}"/>
              </a:ext>
            </a:extLst>
          </p:cNvPr>
          <p:cNvSpPr/>
          <p:nvPr/>
        </p:nvSpPr>
        <p:spPr>
          <a:xfrm>
            <a:off x="4162061" y="3480068"/>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Social-focused standards: SA8000</a:t>
            </a:r>
          </a:p>
        </p:txBody>
      </p:sp>
      <p:sp>
        <p:nvSpPr>
          <p:cNvPr id="27" name="Rechteck: abgerundete Ecken 26">
            <a:extLst>
              <a:ext uri="{FF2B5EF4-FFF2-40B4-BE49-F238E27FC236}">
                <a16:creationId xmlns:a16="http://schemas.microsoft.com/office/drawing/2014/main" id="{305C1E1A-DD36-3478-0889-134AB43098D3}"/>
              </a:ext>
            </a:extLst>
          </p:cNvPr>
          <p:cNvSpPr/>
          <p:nvPr/>
        </p:nvSpPr>
        <p:spPr>
          <a:xfrm>
            <a:off x="5686958" y="3480067"/>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800" dirty="0"/>
              <a:t>Sector-specific standards: </a:t>
            </a:r>
            <a:br>
              <a:rPr lang="en-GB" sz="800" dirty="0"/>
            </a:br>
            <a:r>
              <a:rPr lang="en-GB" sz="500" dirty="0"/>
              <a:t>OECD Due Diligence Minerals</a:t>
            </a:r>
            <a:endParaRPr lang="en-GB" sz="800" dirty="0"/>
          </a:p>
        </p:txBody>
      </p:sp>
    </p:spTree>
    <p:extLst>
      <p:ext uri="{BB962C8B-B14F-4D97-AF65-F5344CB8AC3E}">
        <p14:creationId xmlns:p14="http://schemas.microsoft.com/office/powerpoint/2010/main" val="3859311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C42AB06-75D3-1763-7BD4-659A889CA066}"/>
              </a:ext>
            </a:extLst>
          </p:cNvPr>
          <p:cNvSpPr>
            <a:spLocks noGrp="1"/>
          </p:cNvSpPr>
          <p:nvPr>
            <p:ph type="sldNum" sz="quarter" idx="12"/>
          </p:nvPr>
        </p:nvSpPr>
        <p:spPr/>
        <p:txBody>
          <a:bodyPr/>
          <a:lstStyle/>
          <a:p>
            <a:fld id="{D836C0FE-70CA-4950-82D6-CF602CC2B770}" type="slidenum">
              <a:rPr lang="en-GB" smtClean="0"/>
              <a:t>77</a:t>
            </a:fld>
            <a:endParaRPr lang="en-GB" dirty="0"/>
          </a:p>
        </p:txBody>
      </p:sp>
      <p:sp>
        <p:nvSpPr>
          <p:cNvPr id="3" name="Titel 2">
            <a:extLst>
              <a:ext uri="{FF2B5EF4-FFF2-40B4-BE49-F238E27FC236}">
                <a16:creationId xmlns:a16="http://schemas.microsoft.com/office/drawing/2014/main" id="{9C7E1087-AB27-8B74-EDF9-63FB8F7D71A1}"/>
              </a:ext>
            </a:extLst>
          </p:cNvPr>
          <p:cNvSpPr>
            <a:spLocks noGrp="1"/>
          </p:cNvSpPr>
          <p:nvPr>
            <p:ph type="title"/>
          </p:nvPr>
        </p:nvSpPr>
        <p:spPr/>
        <p:txBody>
          <a:bodyPr/>
          <a:lstStyle/>
          <a:p>
            <a:r>
              <a:rPr lang="en-GB" dirty="0"/>
              <a:t>So …  Setting the Playfield</a:t>
            </a:r>
          </a:p>
        </p:txBody>
      </p:sp>
      <p:sp>
        <p:nvSpPr>
          <p:cNvPr id="4" name="Inhaltsplatzhalter 3">
            <a:extLst>
              <a:ext uri="{FF2B5EF4-FFF2-40B4-BE49-F238E27FC236}">
                <a16:creationId xmlns:a16="http://schemas.microsoft.com/office/drawing/2014/main" id="{4891F744-5823-2BDB-BA45-E88EE9A5997D}"/>
              </a:ext>
            </a:extLst>
          </p:cNvPr>
          <p:cNvSpPr>
            <a:spLocks noGrp="1"/>
          </p:cNvSpPr>
          <p:nvPr>
            <p:ph idx="1"/>
          </p:nvPr>
        </p:nvSpPr>
        <p:spPr>
          <a:xfrm>
            <a:off x="695324" y="1788618"/>
            <a:ext cx="6120676" cy="4535265"/>
          </a:xfrm>
        </p:spPr>
        <p:txBody>
          <a:bodyPr/>
          <a:lstStyle/>
          <a:p>
            <a:r>
              <a:rPr lang="en-GB" dirty="0"/>
              <a:t>EIA &amp; (re-)licensing an operational facility:</a:t>
            </a:r>
          </a:p>
          <a:p>
            <a:pPr lvl="1"/>
            <a:r>
              <a:rPr lang="en-GB" dirty="0" err="1"/>
              <a:t>Fokus</a:t>
            </a:r>
            <a:r>
              <a:rPr lang="en-GB" dirty="0"/>
              <a:t>:</a:t>
            </a:r>
            <a:br>
              <a:rPr lang="en-GB" dirty="0"/>
            </a:br>
            <a:r>
              <a:rPr lang="en-GB" dirty="0"/>
              <a:t>👉  </a:t>
            </a:r>
            <a:r>
              <a:rPr lang="en-GB" b="1" dirty="0"/>
              <a:t>Complying with legal standards:</a:t>
            </a:r>
          </a:p>
          <a:p>
            <a:pPr lvl="3"/>
            <a:r>
              <a:rPr lang="en-GB" dirty="0"/>
              <a:t>Spatial planning</a:t>
            </a:r>
          </a:p>
          <a:p>
            <a:pPr lvl="3"/>
            <a:r>
              <a:rPr lang="en-GB" dirty="0"/>
              <a:t>Environmental laws</a:t>
            </a:r>
          </a:p>
          <a:p>
            <a:pPr lvl="3"/>
            <a:r>
              <a:rPr lang="en-GB" dirty="0"/>
              <a:t>Labour law</a:t>
            </a:r>
          </a:p>
          <a:p>
            <a:pPr lvl="3"/>
            <a:r>
              <a:rPr lang="en-GB" dirty="0"/>
              <a:t>Technical laws &amp; regulations regarding safety</a:t>
            </a:r>
          </a:p>
          <a:p>
            <a:pPr lvl="3"/>
            <a:r>
              <a:rPr lang="en-GB" dirty="0"/>
              <a:t>Diverse material laws</a:t>
            </a:r>
          </a:p>
          <a:p>
            <a:pPr lvl="3"/>
            <a:r>
              <a:rPr lang="en-GB" dirty="0"/>
              <a:t>Austrian Trade Regulation Act</a:t>
            </a:r>
          </a:p>
          <a:p>
            <a:pPr lvl="3"/>
            <a:endParaRPr lang="en-GB" dirty="0"/>
          </a:p>
        </p:txBody>
      </p:sp>
      <p:sp>
        <p:nvSpPr>
          <p:cNvPr id="5" name="Datumsplatzhalter 4">
            <a:extLst>
              <a:ext uri="{FF2B5EF4-FFF2-40B4-BE49-F238E27FC236}">
                <a16:creationId xmlns:a16="http://schemas.microsoft.com/office/drawing/2014/main" id="{6B7114D2-655B-493D-60B8-94099037EF6A}"/>
              </a:ext>
            </a:extLst>
          </p:cNvPr>
          <p:cNvSpPr>
            <a:spLocks noGrp="1"/>
          </p:cNvSpPr>
          <p:nvPr>
            <p:ph type="dt" sz="half" idx="10"/>
          </p:nvPr>
        </p:nvSpPr>
        <p:spPr/>
        <p:txBody>
          <a:bodyPr/>
          <a:lstStyle/>
          <a:p>
            <a:r>
              <a:rPr lang="en-GB"/>
              <a:t>(Carroll, 1991:42)</a:t>
            </a:r>
            <a:endParaRPr lang="en-GB" dirty="0"/>
          </a:p>
        </p:txBody>
      </p:sp>
      <p:sp>
        <p:nvSpPr>
          <p:cNvPr id="6" name="Fußzeilenplatzhalter 5">
            <a:extLst>
              <a:ext uri="{FF2B5EF4-FFF2-40B4-BE49-F238E27FC236}">
                <a16:creationId xmlns:a16="http://schemas.microsoft.com/office/drawing/2014/main" id="{AF6EB931-5680-E51B-3EAE-9C179294B232}"/>
              </a:ext>
            </a:extLst>
          </p:cNvPr>
          <p:cNvSpPr>
            <a:spLocks noGrp="1"/>
          </p:cNvSpPr>
          <p:nvPr>
            <p:ph type="ftr" sz="quarter" idx="11"/>
          </p:nvPr>
        </p:nvSpPr>
        <p:spPr/>
        <p:txBody>
          <a:bodyPr/>
          <a:lstStyle/>
          <a:p>
            <a:r>
              <a:rPr lang="en-GB"/>
              <a:t>KMH / SEM</a:t>
            </a:r>
            <a:endParaRPr lang="en-GB" dirty="0"/>
          </a:p>
        </p:txBody>
      </p:sp>
      <p:pic>
        <p:nvPicPr>
          <p:cNvPr id="8" name="Grafik 7">
            <a:extLst>
              <a:ext uri="{FF2B5EF4-FFF2-40B4-BE49-F238E27FC236}">
                <a16:creationId xmlns:a16="http://schemas.microsoft.com/office/drawing/2014/main" id="{CAB9D347-516D-0E27-83EB-27FC80ACA18D}"/>
              </a:ext>
            </a:extLst>
          </p:cNvPr>
          <p:cNvPicPr>
            <a:picLocks noChangeAspect="1"/>
          </p:cNvPicPr>
          <p:nvPr/>
        </p:nvPicPr>
        <p:blipFill>
          <a:blip r:embed="rId2"/>
          <a:stretch>
            <a:fillRect/>
          </a:stretch>
        </p:blipFill>
        <p:spPr>
          <a:xfrm>
            <a:off x="7044000" y="1125000"/>
            <a:ext cx="4200000" cy="4047619"/>
          </a:xfrm>
          <a:prstGeom prst="rect">
            <a:avLst/>
          </a:prstGeom>
        </p:spPr>
      </p:pic>
      <p:cxnSp>
        <p:nvCxnSpPr>
          <p:cNvPr id="10" name="Gerader Verbinder 9">
            <a:extLst>
              <a:ext uri="{FF2B5EF4-FFF2-40B4-BE49-F238E27FC236}">
                <a16:creationId xmlns:a16="http://schemas.microsoft.com/office/drawing/2014/main" id="{2F4C8EA9-6344-2BCA-6175-C24DFE7A7DF9}"/>
              </a:ext>
            </a:extLst>
          </p:cNvPr>
          <p:cNvCxnSpPr>
            <a:cxnSpLocks/>
          </p:cNvCxnSpPr>
          <p:nvPr/>
        </p:nvCxnSpPr>
        <p:spPr>
          <a:xfrm flipH="1">
            <a:off x="5592000" y="3020151"/>
            <a:ext cx="5049525" cy="0"/>
          </a:xfrm>
          <a:prstGeom prst="line">
            <a:avLst/>
          </a:prstGeom>
          <a:ln w="34925">
            <a:headEnd type="none"/>
            <a:tailEnd type="triangle"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02229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450AD-0CF3-A5DB-CB70-2BE44668D0B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941476-51E6-3ADD-91B2-C48C1811B15F}"/>
              </a:ext>
            </a:extLst>
          </p:cNvPr>
          <p:cNvSpPr>
            <a:spLocks noGrp="1"/>
          </p:cNvSpPr>
          <p:nvPr>
            <p:ph type="sldNum" sz="quarter" idx="12"/>
          </p:nvPr>
        </p:nvSpPr>
        <p:spPr/>
        <p:txBody>
          <a:bodyPr/>
          <a:lstStyle/>
          <a:p>
            <a:fld id="{D836C0FE-70CA-4950-82D6-CF602CC2B770}" type="slidenum">
              <a:rPr lang="en-GB" smtClean="0"/>
              <a:t>78</a:t>
            </a:fld>
            <a:endParaRPr lang="en-GB" dirty="0"/>
          </a:p>
        </p:txBody>
      </p:sp>
      <p:sp>
        <p:nvSpPr>
          <p:cNvPr id="3" name="Titel 2">
            <a:extLst>
              <a:ext uri="{FF2B5EF4-FFF2-40B4-BE49-F238E27FC236}">
                <a16:creationId xmlns:a16="http://schemas.microsoft.com/office/drawing/2014/main" id="{9724F81E-852B-5A59-257C-036379B02739}"/>
              </a:ext>
            </a:extLst>
          </p:cNvPr>
          <p:cNvSpPr>
            <a:spLocks noGrp="1"/>
          </p:cNvSpPr>
          <p:nvPr>
            <p:ph type="title"/>
          </p:nvPr>
        </p:nvSpPr>
        <p:spPr/>
        <p:txBody>
          <a:bodyPr/>
          <a:lstStyle/>
          <a:p>
            <a:r>
              <a:rPr lang="en-GB" dirty="0"/>
              <a:t>Where to Start? At the Beginning</a:t>
            </a:r>
          </a:p>
        </p:txBody>
      </p:sp>
      <p:pic>
        <p:nvPicPr>
          <p:cNvPr id="8" name="Inhaltsplatzhalter 7" descr="Person mit Idee mit einfarbiger Füllung">
            <a:extLst>
              <a:ext uri="{FF2B5EF4-FFF2-40B4-BE49-F238E27FC236}">
                <a16:creationId xmlns:a16="http://schemas.microsoft.com/office/drawing/2014/main" id="{BE6AB6BD-EBD4-B209-9B7C-B874453D862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22878" y="1897478"/>
            <a:ext cx="4020644" cy="4020644"/>
          </a:xfrm>
        </p:spPr>
      </p:pic>
      <p:sp>
        <p:nvSpPr>
          <p:cNvPr id="5" name="Datumsplatzhalter 4">
            <a:extLst>
              <a:ext uri="{FF2B5EF4-FFF2-40B4-BE49-F238E27FC236}">
                <a16:creationId xmlns:a16="http://schemas.microsoft.com/office/drawing/2014/main" id="{BED7E323-49A7-3F2A-4E76-5169D618D03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CE8D353-9263-5C35-68A3-40F4C9A2DCEA}"/>
              </a:ext>
            </a:extLst>
          </p:cNvPr>
          <p:cNvSpPr>
            <a:spLocks noGrp="1"/>
          </p:cNvSpPr>
          <p:nvPr>
            <p:ph type="ftr" sz="quarter" idx="11"/>
          </p:nvPr>
        </p:nvSpPr>
        <p:spPr/>
        <p:txBody>
          <a:bodyPr/>
          <a:lstStyle/>
          <a:p>
            <a:r>
              <a:rPr lang="en-GB" dirty="0"/>
              <a:t>KMH / SEM</a:t>
            </a:r>
          </a:p>
        </p:txBody>
      </p:sp>
      <p:pic>
        <p:nvPicPr>
          <p:cNvPr id="10" name="Grafik 9" descr="Regenszenerie mit einfarbiger Füllung">
            <a:extLst>
              <a:ext uri="{FF2B5EF4-FFF2-40B4-BE49-F238E27FC236}">
                <a16:creationId xmlns:a16="http://schemas.microsoft.com/office/drawing/2014/main" id="{12EBA105-9B9E-9045-E359-42300D70F5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000" y="1670384"/>
            <a:ext cx="2436824" cy="2436824"/>
          </a:xfrm>
          <a:prstGeom prst="rect">
            <a:avLst/>
          </a:prstGeom>
        </p:spPr>
      </p:pic>
      <p:pic>
        <p:nvPicPr>
          <p:cNvPr id="12" name="Grafik 11" descr="Fabrik mit einfarbiger Füllung">
            <a:extLst>
              <a:ext uri="{FF2B5EF4-FFF2-40B4-BE49-F238E27FC236}">
                <a16:creationId xmlns:a16="http://schemas.microsoft.com/office/drawing/2014/main" id="{D0B28EAC-A56B-F623-39C8-CC8F127151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7588" y="1773000"/>
            <a:ext cx="2436824" cy="2436820"/>
          </a:xfrm>
          <a:prstGeom prst="rect">
            <a:avLst/>
          </a:prstGeom>
        </p:spPr>
      </p:pic>
      <p:sp>
        <p:nvSpPr>
          <p:cNvPr id="13" name="Pfeil: nach rechts 12">
            <a:extLst>
              <a:ext uri="{FF2B5EF4-FFF2-40B4-BE49-F238E27FC236}">
                <a16:creationId xmlns:a16="http://schemas.microsoft.com/office/drawing/2014/main" id="{38B5AA2B-A54D-ACE7-FFAA-028011494DD2}"/>
              </a:ext>
            </a:extLst>
          </p:cNvPr>
          <p:cNvSpPr/>
          <p:nvPr/>
        </p:nvSpPr>
        <p:spPr>
          <a:xfrm>
            <a:off x="3864000" y="2637000"/>
            <a:ext cx="1224000" cy="93368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14" name="Pfeil: nach rechts 13">
            <a:extLst>
              <a:ext uri="{FF2B5EF4-FFF2-40B4-BE49-F238E27FC236}">
                <a16:creationId xmlns:a16="http://schemas.microsoft.com/office/drawing/2014/main" id="{81A75A52-F96F-04FA-099E-A92E516B11E2}"/>
              </a:ext>
            </a:extLst>
          </p:cNvPr>
          <p:cNvSpPr/>
          <p:nvPr/>
        </p:nvSpPr>
        <p:spPr>
          <a:xfrm>
            <a:off x="7176000" y="2637000"/>
            <a:ext cx="1440000" cy="93368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976553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8A295-02CB-0C21-7A35-CDA814EA39A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2E67459-3E6D-059D-C65D-E6C0EA541A3F}"/>
              </a:ext>
            </a:extLst>
          </p:cNvPr>
          <p:cNvSpPr>
            <a:spLocks noGrp="1"/>
          </p:cNvSpPr>
          <p:nvPr>
            <p:ph type="sldNum" sz="quarter" idx="12"/>
          </p:nvPr>
        </p:nvSpPr>
        <p:spPr/>
        <p:txBody>
          <a:bodyPr/>
          <a:lstStyle/>
          <a:p>
            <a:fld id="{D836C0FE-70CA-4950-82D6-CF602CC2B770}" type="slidenum">
              <a:rPr lang="en-GB" smtClean="0"/>
              <a:t>79</a:t>
            </a:fld>
            <a:endParaRPr lang="en-GB" dirty="0"/>
          </a:p>
        </p:txBody>
      </p:sp>
      <p:sp>
        <p:nvSpPr>
          <p:cNvPr id="3" name="Titel 2">
            <a:extLst>
              <a:ext uri="{FF2B5EF4-FFF2-40B4-BE49-F238E27FC236}">
                <a16:creationId xmlns:a16="http://schemas.microsoft.com/office/drawing/2014/main" id="{E4B57EFF-5255-807A-3C50-B256AF3EFD72}"/>
              </a:ext>
            </a:extLst>
          </p:cNvPr>
          <p:cNvSpPr>
            <a:spLocks noGrp="1"/>
          </p:cNvSpPr>
          <p:nvPr>
            <p:ph type="title"/>
          </p:nvPr>
        </p:nvSpPr>
        <p:spPr/>
        <p:txBody>
          <a:bodyPr/>
          <a:lstStyle/>
          <a:p>
            <a:r>
              <a:rPr lang="en-GB" dirty="0"/>
              <a:t>So …  Setting the Playfield</a:t>
            </a:r>
          </a:p>
        </p:txBody>
      </p:sp>
      <p:sp>
        <p:nvSpPr>
          <p:cNvPr id="5" name="Datumsplatzhalter 4">
            <a:extLst>
              <a:ext uri="{FF2B5EF4-FFF2-40B4-BE49-F238E27FC236}">
                <a16:creationId xmlns:a16="http://schemas.microsoft.com/office/drawing/2014/main" id="{51A05399-8E34-7464-B9DA-2F1DE6394AC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F0C378D-39B4-4853-A408-DB4725B63A54}"/>
              </a:ext>
            </a:extLst>
          </p:cNvPr>
          <p:cNvSpPr>
            <a:spLocks noGrp="1"/>
          </p:cNvSpPr>
          <p:nvPr>
            <p:ph type="ftr" sz="quarter" idx="11"/>
          </p:nvPr>
        </p:nvSpPr>
        <p:spPr/>
        <p:txBody>
          <a:bodyPr/>
          <a:lstStyle/>
          <a:p>
            <a:r>
              <a:rPr lang="en-GB" dirty="0"/>
              <a:t>KMH / SEM</a:t>
            </a:r>
          </a:p>
        </p:txBody>
      </p:sp>
      <p:pic>
        <p:nvPicPr>
          <p:cNvPr id="10" name="Grafik 9" descr="Regenszenerie mit einfarbiger Füllung">
            <a:extLst>
              <a:ext uri="{FF2B5EF4-FFF2-40B4-BE49-F238E27FC236}">
                <a16:creationId xmlns:a16="http://schemas.microsoft.com/office/drawing/2014/main" id="{ADA21931-8A02-95C7-B2E4-4ABE12B4F5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2001" y="2300687"/>
            <a:ext cx="3671999" cy="3671999"/>
          </a:xfrm>
          <a:prstGeom prst="rect">
            <a:avLst/>
          </a:prstGeom>
        </p:spPr>
      </p:pic>
      <p:pic>
        <p:nvPicPr>
          <p:cNvPr id="9" name="Grafik 8">
            <a:extLst>
              <a:ext uri="{FF2B5EF4-FFF2-40B4-BE49-F238E27FC236}">
                <a16:creationId xmlns:a16="http://schemas.microsoft.com/office/drawing/2014/main" id="{9CD17C6E-52C4-37BA-D1F8-5B0905E0E295}"/>
              </a:ext>
            </a:extLst>
          </p:cNvPr>
          <p:cNvPicPr>
            <a:picLocks noChangeAspect="1"/>
          </p:cNvPicPr>
          <p:nvPr/>
        </p:nvPicPr>
        <p:blipFill>
          <a:blip r:embed="rId4"/>
          <a:stretch>
            <a:fillRect/>
          </a:stretch>
        </p:blipFill>
        <p:spPr>
          <a:xfrm>
            <a:off x="7220325" y="2480787"/>
            <a:ext cx="1302072" cy="1267807"/>
          </a:xfrm>
          <a:prstGeom prst="rect">
            <a:avLst/>
          </a:prstGeom>
        </p:spPr>
      </p:pic>
      <p:grpSp>
        <p:nvGrpSpPr>
          <p:cNvPr id="17" name="Gruppieren 16">
            <a:extLst>
              <a:ext uri="{FF2B5EF4-FFF2-40B4-BE49-F238E27FC236}">
                <a16:creationId xmlns:a16="http://schemas.microsoft.com/office/drawing/2014/main" id="{73014017-5DFB-17DA-61AC-92BA0D2049DE}"/>
              </a:ext>
            </a:extLst>
          </p:cNvPr>
          <p:cNvGrpSpPr/>
          <p:nvPr/>
        </p:nvGrpSpPr>
        <p:grpSpPr>
          <a:xfrm>
            <a:off x="6652949" y="2844432"/>
            <a:ext cx="2436824" cy="2436820"/>
            <a:chOff x="5376000" y="2593193"/>
            <a:chExt cx="2436824" cy="2436820"/>
          </a:xfrm>
        </p:grpSpPr>
        <p:pic>
          <p:nvPicPr>
            <p:cNvPr id="16" name="Grafik 15">
              <a:extLst>
                <a:ext uri="{FF2B5EF4-FFF2-40B4-BE49-F238E27FC236}">
                  <a16:creationId xmlns:a16="http://schemas.microsoft.com/office/drawing/2014/main" id="{02C35A8A-B597-9E76-0B69-D7EFAFDD86E6}"/>
                </a:ext>
              </a:extLst>
            </p:cNvPr>
            <p:cNvPicPr>
              <a:picLocks noChangeAspect="1"/>
            </p:cNvPicPr>
            <p:nvPr/>
          </p:nvPicPr>
          <p:blipFill>
            <a:blip r:embed="rId5"/>
            <a:stretch>
              <a:fillRect/>
            </a:stretch>
          </p:blipFill>
          <p:spPr>
            <a:xfrm>
              <a:off x="5833599" y="4187971"/>
              <a:ext cx="1532382" cy="401136"/>
            </a:xfrm>
            <a:prstGeom prst="rect">
              <a:avLst/>
            </a:prstGeom>
          </p:spPr>
        </p:pic>
        <p:pic>
          <p:nvPicPr>
            <p:cNvPr id="12" name="Grafik 11" descr="Fabrik mit einfarbiger Füllung">
              <a:extLst>
                <a:ext uri="{FF2B5EF4-FFF2-40B4-BE49-F238E27FC236}">
                  <a16:creationId xmlns:a16="http://schemas.microsoft.com/office/drawing/2014/main" id="{9C9F5ADE-1F00-FEDA-ABE6-67D8892DFA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6000" y="2593193"/>
              <a:ext cx="2436824" cy="2436820"/>
            </a:xfrm>
            <a:prstGeom prst="rect">
              <a:avLst/>
            </a:prstGeom>
          </p:spPr>
        </p:pic>
      </p:grpSp>
      <p:pic>
        <p:nvPicPr>
          <p:cNvPr id="18" name="Grafik 17" descr="Fabrik mit einfarbiger Füllung">
            <a:extLst>
              <a:ext uri="{FF2B5EF4-FFF2-40B4-BE49-F238E27FC236}">
                <a16:creationId xmlns:a16="http://schemas.microsoft.com/office/drawing/2014/main" id="{77085825-BC8A-B662-730A-BC55BBDB0B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CEF9214B-C709-98CE-A573-03E93E04A0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5100934B-5630-340F-2F45-7D01621351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B11DFC08-C875-30F0-E899-A167E90904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5CA2065A-3498-EA4C-0B24-521D3F689A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627F9BA3-472A-EE7C-47F6-33F23EC89A62}"/>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D3E07ED9-5120-3E06-D642-88F538BB21E8}"/>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24063625-F64F-5080-053D-7888E148A0B0}"/>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2DCD864F-3CBF-765D-D644-51D3E0497FA2}"/>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BB652B47-0F07-5270-970C-93CFC8F2CE80}"/>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8BC3EFF0-FA65-5CEF-80D3-7B198DAE0300}"/>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4EE28905-7AD5-A705-5A6C-C17D0290F3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4ABA286E-94C5-0788-D3B6-19447C07CECD}"/>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2FE0CA23-672E-666E-5B7D-1E6CA014EC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A94E8588-09AA-D592-25BF-9BD560374B5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A6AA44FD-49FA-CEA4-D2EB-4868A89CE3E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50A32923-2674-7B83-6BCE-50CE3E57C871}"/>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DDA3F25D-FB32-A706-12FD-37E3275AF9AA}"/>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ADB7F365-C215-BA09-89C1-8D99D416D533}"/>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5BB79219-D33D-F65F-5D00-3C96C9A1D6B8}"/>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9" name="Wolke 38">
            <a:extLst>
              <a:ext uri="{FF2B5EF4-FFF2-40B4-BE49-F238E27FC236}">
                <a16:creationId xmlns:a16="http://schemas.microsoft.com/office/drawing/2014/main" id="{BF12E29D-E781-DF2D-BCC1-A90A899782CF}"/>
              </a:ext>
            </a:extLst>
          </p:cNvPr>
          <p:cNvSpPr/>
          <p:nvPr/>
        </p:nvSpPr>
        <p:spPr>
          <a:xfrm>
            <a:off x="7136559" y="1331461"/>
            <a:ext cx="1255792" cy="1034182"/>
          </a:xfrm>
          <a:prstGeom prst="cloud">
            <a:avLst/>
          </a:prstGeom>
          <a:noFill/>
          <a:ln w="34925" cap="rnd">
            <a:solidFill>
              <a:schemeClr val="tx2"/>
            </a:solidFill>
            <a:prstDash val="sysDo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0" name="Wolke 39">
            <a:extLst>
              <a:ext uri="{FF2B5EF4-FFF2-40B4-BE49-F238E27FC236}">
                <a16:creationId xmlns:a16="http://schemas.microsoft.com/office/drawing/2014/main" id="{577D9470-B29B-F305-A6DE-C9A48A656E34}"/>
              </a:ext>
            </a:extLst>
          </p:cNvPr>
          <p:cNvSpPr/>
          <p:nvPr/>
        </p:nvSpPr>
        <p:spPr>
          <a:xfrm>
            <a:off x="7055676" y="2709250"/>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1" name="Wolke 40">
            <a:extLst>
              <a:ext uri="{FF2B5EF4-FFF2-40B4-BE49-F238E27FC236}">
                <a16:creationId xmlns:a16="http://schemas.microsoft.com/office/drawing/2014/main" id="{45C8FFD1-84C0-124F-9199-10C2DB0E79B1}"/>
              </a:ext>
            </a:extLst>
          </p:cNvPr>
          <p:cNvSpPr/>
          <p:nvPr/>
        </p:nvSpPr>
        <p:spPr>
          <a:xfrm>
            <a:off x="7064256" y="2201906"/>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pic>
        <p:nvPicPr>
          <p:cNvPr id="42" name="Grafik 41" descr="Schließen mit einfarbiger Füllung">
            <a:extLst>
              <a:ext uri="{FF2B5EF4-FFF2-40B4-BE49-F238E27FC236}">
                <a16:creationId xmlns:a16="http://schemas.microsoft.com/office/drawing/2014/main" id="{C8FF6E0C-1B74-650F-3FB1-C4008A2FC4B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70749" y="1427523"/>
            <a:ext cx="773016" cy="773016"/>
          </a:xfrm>
          <a:prstGeom prst="rect">
            <a:avLst/>
          </a:prstGeom>
        </p:spPr>
      </p:pic>
      <p:pic>
        <p:nvPicPr>
          <p:cNvPr id="44" name="Grafik 43" descr="Kipper mit einfarbiger Füllung">
            <a:extLst>
              <a:ext uri="{FF2B5EF4-FFF2-40B4-BE49-F238E27FC236}">
                <a16:creationId xmlns:a16="http://schemas.microsoft.com/office/drawing/2014/main" id="{FF3C22A4-66CF-CEC5-9DCC-357885A520C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81121" y="4650701"/>
            <a:ext cx="914400" cy="914400"/>
          </a:xfrm>
          <a:prstGeom prst="rect">
            <a:avLst/>
          </a:prstGeom>
        </p:spPr>
      </p:pic>
      <p:pic>
        <p:nvPicPr>
          <p:cNvPr id="46" name="Grafik 45" descr="Kipper Silhouette">
            <a:extLst>
              <a:ext uri="{FF2B5EF4-FFF2-40B4-BE49-F238E27FC236}">
                <a16:creationId xmlns:a16="http://schemas.microsoft.com/office/drawing/2014/main" id="{75156D8F-5764-6648-80ED-8E874831900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474955" y="4650701"/>
            <a:ext cx="914400" cy="914400"/>
          </a:xfrm>
          <a:prstGeom prst="rect">
            <a:avLst/>
          </a:prstGeom>
        </p:spPr>
      </p:pic>
      <p:pic>
        <p:nvPicPr>
          <p:cNvPr id="47" name="Grafik 46" descr="Kipper mit einfarbiger Füllung">
            <a:extLst>
              <a:ext uri="{FF2B5EF4-FFF2-40B4-BE49-F238E27FC236}">
                <a16:creationId xmlns:a16="http://schemas.microsoft.com/office/drawing/2014/main" id="{2391CF1F-00E8-BC2B-DAE2-AF1956FBE21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87287" y="4650701"/>
            <a:ext cx="914400" cy="914400"/>
          </a:xfrm>
          <a:prstGeom prst="rect">
            <a:avLst/>
          </a:prstGeom>
        </p:spPr>
      </p:pic>
      <p:pic>
        <p:nvPicPr>
          <p:cNvPr id="48" name="Grafik 47" descr="Schließen mit einfarbiger Füllung">
            <a:extLst>
              <a:ext uri="{FF2B5EF4-FFF2-40B4-BE49-F238E27FC236}">
                <a16:creationId xmlns:a16="http://schemas.microsoft.com/office/drawing/2014/main" id="{E89952D0-87F7-706A-9FE9-93EA3A866FE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48000" y="4869000"/>
            <a:ext cx="477802" cy="477802"/>
          </a:xfrm>
          <a:prstGeom prst="rect">
            <a:avLst/>
          </a:prstGeom>
        </p:spPr>
      </p:pic>
      <p:pic>
        <p:nvPicPr>
          <p:cNvPr id="50" name="Grafik 49" descr="Megafon1 mit einfarbiger Füllung">
            <a:extLst>
              <a:ext uri="{FF2B5EF4-FFF2-40B4-BE49-F238E27FC236}">
                <a16:creationId xmlns:a16="http://schemas.microsoft.com/office/drawing/2014/main" id="{6F28ACA8-A347-6FE4-3342-2E6ACB32D7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5617035" y="1908443"/>
            <a:ext cx="914400" cy="914400"/>
          </a:xfrm>
          <a:prstGeom prst="rect">
            <a:avLst/>
          </a:prstGeom>
        </p:spPr>
      </p:pic>
      <p:pic>
        <p:nvPicPr>
          <p:cNvPr id="52" name="Grafik 51" descr="Megafon1 Silhouette">
            <a:extLst>
              <a:ext uri="{FF2B5EF4-FFF2-40B4-BE49-F238E27FC236}">
                <a16:creationId xmlns:a16="http://schemas.microsoft.com/office/drawing/2014/main" id="{6EAC1A07-6EE6-DAEA-6BC7-198298DB2C7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5617035" y="3222286"/>
            <a:ext cx="914400" cy="914400"/>
          </a:xfrm>
          <a:prstGeom prst="rect">
            <a:avLst/>
          </a:prstGeom>
        </p:spPr>
      </p:pic>
      <p:pic>
        <p:nvPicPr>
          <p:cNvPr id="53" name="Grafik 52" descr="Megafon1 mit einfarbiger Füllung">
            <a:extLst>
              <a:ext uri="{FF2B5EF4-FFF2-40B4-BE49-F238E27FC236}">
                <a16:creationId xmlns:a16="http://schemas.microsoft.com/office/drawing/2014/main" id="{501E7E45-88B1-D85F-759D-4B99621B78E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5617035" y="2565365"/>
            <a:ext cx="914400" cy="914400"/>
          </a:xfrm>
          <a:prstGeom prst="rect">
            <a:avLst/>
          </a:prstGeom>
        </p:spPr>
      </p:pic>
      <p:pic>
        <p:nvPicPr>
          <p:cNvPr id="54" name="Grafik 53" descr="Schließen mit einfarbiger Füllung">
            <a:extLst>
              <a:ext uri="{FF2B5EF4-FFF2-40B4-BE49-F238E27FC236}">
                <a16:creationId xmlns:a16="http://schemas.microsoft.com/office/drawing/2014/main" id="{5C06762B-C360-413B-CC55-3E4450D3BC8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99745" y="3488007"/>
            <a:ext cx="477802" cy="477802"/>
          </a:xfrm>
          <a:prstGeom prst="rect">
            <a:avLst/>
          </a:prstGeom>
        </p:spPr>
      </p:pic>
      <p:pic>
        <p:nvPicPr>
          <p:cNvPr id="55" name="Inhaltsplatzhalter 7" descr="Person mit Idee mit einfarbiger Füllung">
            <a:extLst>
              <a:ext uri="{FF2B5EF4-FFF2-40B4-BE49-F238E27FC236}">
                <a16:creationId xmlns:a16="http://schemas.microsoft.com/office/drawing/2014/main" id="{9CD49E47-2D79-4C03-102E-4B0B959192D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bwMode="gray">
          <a:xfrm>
            <a:off x="222878" y="1897478"/>
            <a:ext cx="4020644" cy="4020644"/>
          </a:xfrm>
          <a:prstGeom prst="rect">
            <a:avLst/>
          </a:prstGeom>
        </p:spPr>
      </p:pic>
      <p:pic>
        <p:nvPicPr>
          <p:cNvPr id="61" name="Grafik 60" descr="Baseballkappe mit einfarbiger Füllung">
            <a:extLst>
              <a:ext uri="{FF2B5EF4-FFF2-40B4-BE49-F238E27FC236}">
                <a16:creationId xmlns:a16="http://schemas.microsoft.com/office/drawing/2014/main" id="{F26B5064-FE24-35E1-6AA4-B15799A284D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104" y="3565876"/>
            <a:ext cx="1032035" cy="1032035"/>
          </a:xfrm>
          <a:prstGeom prst="rect">
            <a:avLst/>
          </a:prstGeom>
        </p:spPr>
      </p:pic>
      <p:pic>
        <p:nvPicPr>
          <p:cNvPr id="63" name="Grafik 62" descr="Sonnenbrillengesichtskontur Silhouette">
            <a:extLst>
              <a:ext uri="{FF2B5EF4-FFF2-40B4-BE49-F238E27FC236}">
                <a16:creationId xmlns:a16="http://schemas.microsoft.com/office/drawing/2014/main" id="{628611CB-740D-83B8-355D-2B44126DF0E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rot="933696">
            <a:off x="9549633" y="762444"/>
            <a:ext cx="914400" cy="914400"/>
          </a:xfrm>
          <a:prstGeom prst="rect">
            <a:avLst/>
          </a:prstGeom>
        </p:spPr>
      </p:pic>
      <p:pic>
        <p:nvPicPr>
          <p:cNvPr id="65" name="Grafik 64" descr="Sonne Silhouette">
            <a:extLst>
              <a:ext uri="{FF2B5EF4-FFF2-40B4-BE49-F238E27FC236}">
                <a16:creationId xmlns:a16="http://schemas.microsoft.com/office/drawing/2014/main" id="{F4F4B1B4-D86D-8603-8C3F-FD9BEA2A78D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37666" y="450477"/>
            <a:ext cx="1538334" cy="1538334"/>
          </a:xfrm>
          <a:prstGeom prst="rect">
            <a:avLst/>
          </a:prstGeom>
        </p:spPr>
      </p:pic>
      <p:pic>
        <p:nvPicPr>
          <p:cNvPr id="7" name="Grafik 6">
            <a:extLst>
              <a:ext uri="{FF2B5EF4-FFF2-40B4-BE49-F238E27FC236}">
                <a16:creationId xmlns:a16="http://schemas.microsoft.com/office/drawing/2014/main" id="{2020C49A-15D2-1883-E12A-7E8DA6EEAEFC}"/>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8775758" y="1053000"/>
            <a:ext cx="1390476" cy="1276190"/>
          </a:xfrm>
          <a:prstGeom prst="rect">
            <a:avLst/>
          </a:prstGeom>
        </p:spPr>
      </p:pic>
    </p:spTree>
    <p:extLst>
      <p:ext uri="{BB962C8B-B14F-4D97-AF65-F5344CB8AC3E}">
        <p14:creationId xmlns:p14="http://schemas.microsoft.com/office/powerpoint/2010/main" val="751897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27F88C9-2023-700C-1A4C-43894C08A818}"/>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3B195933-1258-10F3-5906-74B580294D70}"/>
              </a:ext>
            </a:extLst>
          </p:cNvPr>
          <p:cNvSpPr>
            <a:spLocks noGrp="1"/>
          </p:cNvSpPr>
          <p:nvPr>
            <p:ph type="title"/>
          </p:nvPr>
        </p:nvSpPr>
        <p:spPr/>
        <p:txBody>
          <a:bodyPr/>
          <a:lstStyle/>
          <a:p>
            <a:r>
              <a:rPr lang="en-GB" dirty="0"/>
              <a:t>Where to Start? At the Beginning</a:t>
            </a:r>
          </a:p>
        </p:txBody>
      </p:sp>
      <p:pic>
        <p:nvPicPr>
          <p:cNvPr id="8" name="Inhaltsplatzhalter 7" descr="Person mit Idee mit einfarbiger Füllung">
            <a:extLst>
              <a:ext uri="{FF2B5EF4-FFF2-40B4-BE49-F238E27FC236}">
                <a16:creationId xmlns:a16="http://schemas.microsoft.com/office/drawing/2014/main" id="{CFE76533-D745-7D86-C84D-3B3B6F5ADA8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22878" y="1897478"/>
            <a:ext cx="4020644" cy="4020644"/>
          </a:xfrm>
        </p:spPr>
      </p:pic>
      <p:sp>
        <p:nvSpPr>
          <p:cNvPr id="5" name="Datumsplatzhalter 4">
            <a:extLst>
              <a:ext uri="{FF2B5EF4-FFF2-40B4-BE49-F238E27FC236}">
                <a16:creationId xmlns:a16="http://schemas.microsoft.com/office/drawing/2014/main" id="{22701C21-6044-D1BA-0584-ED8955411D6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57AA96E-B26E-DC3C-DACA-0E9605F4E1A9}"/>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611630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6AAA3AD-90B0-7599-0BC3-C89CF76376A1}"/>
              </a:ext>
            </a:extLst>
          </p:cNvPr>
          <p:cNvSpPr>
            <a:spLocks noGrp="1"/>
          </p:cNvSpPr>
          <p:nvPr>
            <p:ph type="sldNum" sz="quarter" idx="12"/>
          </p:nvPr>
        </p:nvSpPr>
        <p:spPr/>
        <p:txBody>
          <a:bodyPr/>
          <a:lstStyle/>
          <a:p>
            <a:fld id="{D836C0FE-70CA-4950-82D6-CF602CC2B770}" type="slidenum">
              <a:rPr lang="en-GB" smtClean="0"/>
              <a:t>80</a:t>
            </a:fld>
            <a:endParaRPr lang="en-GB" dirty="0"/>
          </a:p>
        </p:txBody>
      </p:sp>
      <p:sp>
        <p:nvSpPr>
          <p:cNvPr id="3" name="Titel 2">
            <a:extLst>
              <a:ext uri="{FF2B5EF4-FFF2-40B4-BE49-F238E27FC236}">
                <a16:creationId xmlns:a16="http://schemas.microsoft.com/office/drawing/2014/main" id="{D258A2B2-C864-090C-8B4A-EF7F659BEFE1}"/>
              </a:ext>
            </a:extLst>
          </p:cNvPr>
          <p:cNvSpPr>
            <a:spLocks noGrp="1"/>
          </p:cNvSpPr>
          <p:nvPr>
            <p:ph type="title"/>
          </p:nvPr>
        </p:nvSpPr>
        <p:spPr/>
        <p:txBody>
          <a:bodyPr/>
          <a:lstStyle/>
          <a:p>
            <a:r>
              <a:rPr lang="en-GB" dirty="0"/>
              <a:t>Setting the Playfield?</a:t>
            </a:r>
          </a:p>
        </p:txBody>
      </p:sp>
      <p:sp>
        <p:nvSpPr>
          <p:cNvPr id="4" name="Inhaltsplatzhalter 3">
            <a:extLst>
              <a:ext uri="{FF2B5EF4-FFF2-40B4-BE49-F238E27FC236}">
                <a16:creationId xmlns:a16="http://schemas.microsoft.com/office/drawing/2014/main" id="{0747C3F8-7C1D-3B54-B9FB-E84ADA47DD8F}"/>
              </a:ext>
            </a:extLst>
          </p:cNvPr>
          <p:cNvSpPr>
            <a:spLocks noGrp="1"/>
          </p:cNvSpPr>
          <p:nvPr>
            <p:ph idx="1"/>
          </p:nvPr>
        </p:nvSpPr>
        <p:spPr>
          <a:xfrm>
            <a:off x="695324" y="1629000"/>
            <a:ext cx="8055911" cy="1986692"/>
          </a:xfrm>
        </p:spPr>
        <p:txBody>
          <a:bodyPr anchor="t">
            <a:normAutofit/>
          </a:bodyPr>
          <a:lstStyle/>
          <a:p>
            <a:pPr marL="0" indent="0">
              <a:buNone/>
            </a:pPr>
            <a:r>
              <a:rPr lang="en-GB" b="1" dirty="0"/>
              <a:t>Flashback: </a:t>
            </a:r>
            <a:r>
              <a:rPr lang="en-GB" dirty="0"/>
              <a:t>Goals of environmental management 👉</a:t>
            </a:r>
          </a:p>
          <a:p>
            <a:pPr marL="0" indent="0">
              <a:buNone/>
            </a:pPr>
            <a:endParaRPr lang="en-GB" sz="4400" dirty="0"/>
          </a:p>
          <a:p>
            <a:pPr marL="0" indent="0">
              <a:buNone/>
            </a:pPr>
            <a:r>
              <a:rPr lang="en-GB"/>
              <a:t>👇 </a:t>
            </a:r>
            <a:r>
              <a:rPr lang="en-GB" b="1"/>
              <a:t>Are </a:t>
            </a:r>
            <a:r>
              <a:rPr lang="en-GB" b="1" dirty="0"/>
              <a:t>we missing something</a:t>
            </a:r>
            <a:r>
              <a:rPr lang="en-GB" b="1"/>
              <a:t>? </a:t>
            </a:r>
            <a:r>
              <a:rPr lang="en-GB"/>
              <a:t>👇</a:t>
            </a:r>
            <a:endParaRPr lang="en-GB" dirty="0"/>
          </a:p>
        </p:txBody>
      </p:sp>
      <p:sp>
        <p:nvSpPr>
          <p:cNvPr id="5" name="Datumsplatzhalter 4">
            <a:extLst>
              <a:ext uri="{FF2B5EF4-FFF2-40B4-BE49-F238E27FC236}">
                <a16:creationId xmlns:a16="http://schemas.microsoft.com/office/drawing/2014/main" id="{4E5EF487-8DAF-E04B-FCEC-1BB6CA92ABC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09D4F6E-4DB3-F151-6ED7-8E007E95E528}"/>
              </a:ext>
            </a:extLst>
          </p:cNvPr>
          <p:cNvSpPr>
            <a:spLocks noGrp="1"/>
          </p:cNvSpPr>
          <p:nvPr>
            <p:ph type="ftr" sz="quarter" idx="11"/>
          </p:nvPr>
        </p:nvSpPr>
        <p:spPr/>
        <p:txBody>
          <a:bodyPr/>
          <a:lstStyle/>
          <a:p>
            <a:r>
              <a:rPr lang="en-GB"/>
              <a:t>KMH / SEM</a:t>
            </a:r>
            <a:endParaRPr lang="en-GB" dirty="0"/>
          </a:p>
        </p:txBody>
      </p:sp>
      <p:grpSp>
        <p:nvGrpSpPr>
          <p:cNvPr id="72" name="Gruppieren 71">
            <a:extLst>
              <a:ext uri="{FF2B5EF4-FFF2-40B4-BE49-F238E27FC236}">
                <a16:creationId xmlns:a16="http://schemas.microsoft.com/office/drawing/2014/main" id="{4697F14E-F8A6-E2DB-2001-929BE931FE99}"/>
              </a:ext>
            </a:extLst>
          </p:cNvPr>
          <p:cNvGrpSpPr/>
          <p:nvPr/>
        </p:nvGrpSpPr>
        <p:grpSpPr>
          <a:xfrm>
            <a:off x="6358250" y="1201576"/>
            <a:ext cx="4489750" cy="4803876"/>
            <a:chOff x="5753218" y="7318304"/>
            <a:chExt cx="5544000" cy="5931888"/>
          </a:xfrm>
        </p:grpSpPr>
        <p:pic>
          <p:nvPicPr>
            <p:cNvPr id="29" name="Grafik 28" descr="Fabrik mit einfarbiger Füllung">
              <a:extLst>
                <a:ext uri="{FF2B5EF4-FFF2-40B4-BE49-F238E27FC236}">
                  <a16:creationId xmlns:a16="http://schemas.microsoft.com/office/drawing/2014/main" id="{3A2DD73D-D177-3B46-239B-C913BDB43D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3218" y="11128223"/>
              <a:ext cx="1872000" cy="1872000"/>
            </a:xfrm>
            <a:prstGeom prst="rect">
              <a:avLst/>
            </a:prstGeom>
          </p:spPr>
        </p:pic>
        <p:pic>
          <p:nvPicPr>
            <p:cNvPr id="30" name="Grafik 29" descr="Abfall mit einfarbiger Füllung">
              <a:extLst>
                <a:ext uri="{FF2B5EF4-FFF2-40B4-BE49-F238E27FC236}">
                  <a16:creationId xmlns:a16="http://schemas.microsoft.com/office/drawing/2014/main" id="{CCC11745-3B61-E7AD-E8D9-F8424A1DE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29330" y="11649061"/>
              <a:ext cx="914400" cy="914400"/>
            </a:xfrm>
            <a:prstGeom prst="rect">
              <a:avLst/>
            </a:prstGeom>
          </p:spPr>
        </p:pic>
        <p:pic>
          <p:nvPicPr>
            <p:cNvPr id="31" name="Grafik 30" descr="Toter Fisch Skelett mit einfarbiger Füllung">
              <a:extLst>
                <a:ext uri="{FF2B5EF4-FFF2-40B4-BE49-F238E27FC236}">
                  <a16:creationId xmlns:a16="http://schemas.microsoft.com/office/drawing/2014/main" id="{E4424410-2FD1-1DF2-D1D6-831D3FAEE4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2489" y="11533837"/>
              <a:ext cx="914400" cy="914400"/>
            </a:xfrm>
            <a:prstGeom prst="rect">
              <a:avLst/>
            </a:prstGeom>
          </p:spPr>
        </p:pic>
        <p:pic>
          <p:nvPicPr>
            <p:cNvPr id="32" name="Grafik 31" descr="Recycling mit einfarbiger Füllung">
              <a:extLst>
                <a:ext uri="{FF2B5EF4-FFF2-40B4-BE49-F238E27FC236}">
                  <a16:creationId xmlns:a16="http://schemas.microsoft.com/office/drawing/2014/main" id="{3E43CFBA-6C61-8040-E960-15633C53AE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9004" y="10265403"/>
              <a:ext cx="660612" cy="660612"/>
            </a:xfrm>
            <a:prstGeom prst="rect">
              <a:avLst/>
            </a:prstGeom>
          </p:spPr>
        </p:pic>
        <p:pic>
          <p:nvPicPr>
            <p:cNvPr id="33" name="Grafik 32" descr="Radioaktiv mit einfarbiger Füllung">
              <a:extLst>
                <a:ext uri="{FF2B5EF4-FFF2-40B4-BE49-F238E27FC236}">
                  <a16:creationId xmlns:a16="http://schemas.microsoft.com/office/drawing/2014/main" id="{7F7E8468-A6B2-41AA-0E43-1FD52C1467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5673" y="12521211"/>
              <a:ext cx="660611" cy="660611"/>
            </a:xfrm>
            <a:prstGeom prst="rect">
              <a:avLst/>
            </a:prstGeom>
          </p:spPr>
        </p:pic>
        <p:sp>
          <p:nvSpPr>
            <p:cNvPr id="34" name="Wolke 33">
              <a:extLst>
                <a:ext uri="{FF2B5EF4-FFF2-40B4-BE49-F238E27FC236}">
                  <a16:creationId xmlns:a16="http://schemas.microsoft.com/office/drawing/2014/main" id="{33498AF7-CA88-FB86-C3A3-6103787611C8}"/>
                </a:ext>
              </a:extLst>
            </p:cNvPr>
            <p:cNvSpPr/>
            <p:nvPr/>
          </p:nvSpPr>
          <p:spPr>
            <a:xfrm>
              <a:off x="6077218" y="9692883"/>
              <a:ext cx="1224000" cy="100800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5" name="Wolke 34">
              <a:extLst>
                <a:ext uri="{FF2B5EF4-FFF2-40B4-BE49-F238E27FC236}">
                  <a16:creationId xmlns:a16="http://schemas.microsoft.com/office/drawing/2014/main" id="{4BDB4799-EBB7-BCE3-365E-00F36D275F6F}"/>
                </a:ext>
              </a:extLst>
            </p:cNvPr>
            <p:cNvSpPr/>
            <p:nvPr/>
          </p:nvSpPr>
          <p:spPr>
            <a:xfrm>
              <a:off x="5998383" y="11035792"/>
              <a:ext cx="288000" cy="24399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6" name="Wolke 35">
              <a:extLst>
                <a:ext uri="{FF2B5EF4-FFF2-40B4-BE49-F238E27FC236}">
                  <a16:creationId xmlns:a16="http://schemas.microsoft.com/office/drawing/2014/main" id="{FA752951-614E-FC75-CFAE-137064B534A0}"/>
                </a:ext>
              </a:extLst>
            </p:cNvPr>
            <p:cNvSpPr/>
            <p:nvPr/>
          </p:nvSpPr>
          <p:spPr>
            <a:xfrm>
              <a:off x="6006746" y="10541292"/>
              <a:ext cx="683133" cy="56258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37" name="Textfeld 36">
              <a:extLst>
                <a:ext uri="{FF2B5EF4-FFF2-40B4-BE49-F238E27FC236}">
                  <a16:creationId xmlns:a16="http://schemas.microsoft.com/office/drawing/2014/main" id="{3F0BA8D1-E2A4-A8EF-6B41-65CBFA471BEE}"/>
                </a:ext>
              </a:extLst>
            </p:cNvPr>
            <p:cNvSpPr txBox="1"/>
            <p:nvPr/>
          </p:nvSpPr>
          <p:spPr>
            <a:xfrm>
              <a:off x="6149218" y="12769224"/>
              <a:ext cx="1070293" cy="275717"/>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38" name="Pfeil: nach rechts 37">
              <a:extLst>
                <a:ext uri="{FF2B5EF4-FFF2-40B4-BE49-F238E27FC236}">
                  <a16:creationId xmlns:a16="http://schemas.microsoft.com/office/drawing/2014/main" id="{B79CFF4B-68AC-B859-7418-58094907F8B9}"/>
                </a:ext>
              </a:extLst>
            </p:cNvPr>
            <p:cNvSpPr/>
            <p:nvPr/>
          </p:nvSpPr>
          <p:spPr>
            <a:xfrm>
              <a:off x="7458868" y="12201377"/>
              <a:ext cx="572100" cy="41080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9" name="Pfeil: nach rechts 38">
              <a:extLst>
                <a:ext uri="{FF2B5EF4-FFF2-40B4-BE49-F238E27FC236}">
                  <a16:creationId xmlns:a16="http://schemas.microsoft.com/office/drawing/2014/main" id="{C86E2BD6-A65B-697E-AC8A-636F4C827F51}"/>
                </a:ext>
              </a:extLst>
            </p:cNvPr>
            <p:cNvSpPr/>
            <p:nvPr/>
          </p:nvSpPr>
          <p:spPr>
            <a:xfrm rot="16200000">
              <a:off x="8223260" y="11030742"/>
              <a:ext cx="572100" cy="41080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40" name="Grafik 39" descr="Welkender Baum mit einfarbiger Füllung">
              <a:extLst>
                <a:ext uri="{FF2B5EF4-FFF2-40B4-BE49-F238E27FC236}">
                  <a16:creationId xmlns:a16="http://schemas.microsoft.com/office/drawing/2014/main" id="{3851C39D-5E1B-47B9-EE5D-B289DDEBC5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82818" y="12335792"/>
              <a:ext cx="914400" cy="914400"/>
            </a:xfrm>
            <a:prstGeom prst="rect">
              <a:avLst/>
            </a:prstGeom>
          </p:spPr>
        </p:pic>
        <p:sp>
          <p:nvSpPr>
            <p:cNvPr id="41" name="Pfeil: nach rechts 40">
              <a:extLst>
                <a:ext uri="{FF2B5EF4-FFF2-40B4-BE49-F238E27FC236}">
                  <a16:creationId xmlns:a16="http://schemas.microsoft.com/office/drawing/2014/main" id="{39BC004C-F080-6BE3-E5AD-79DD1BFBBEB7}"/>
                </a:ext>
              </a:extLst>
            </p:cNvPr>
            <p:cNvSpPr/>
            <p:nvPr/>
          </p:nvSpPr>
          <p:spPr>
            <a:xfrm>
              <a:off x="8973177" y="12194827"/>
              <a:ext cx="1261865" cy="41080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42" name="Grafik 41" descr="Schließen mit einfarbiger Füllung">
              <a:extLst>
                <a:ext uri="{FF2B5EF4-FFF2-40B4-BE49-F238E27FC236}">
                  <a16:creationId xmlns:a16="http://schemas.microsoft.com/office/drawing/2014/main" id="{8469D02E-DD61-24A5-350A-9E348B407DC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61032" y="9502796"/>
              <a:ext cx="1805698" cy="1805698"/>
            </a:xfrm>
            <a:prstGeom prst="rect">
              <a:avLst/>
            </a:prstGeom>
          </p:spPr>
        </p:pic>
        <p:pic>
          <p:nvPicPr>
            <p:cNvPr id="43" name="Grafik 42" descr="Schließen mit einfarbiger Füllung">
              <a:extLst>
                <a:ext uri="{FF2B5EF4-FFF2-40B4-BE49-F238E27FC236}">
                  <a16:creationId xmlns:a16="http://schemas.microsoft.com/office/drawing/2014/main" id="{2B38C8B8-DBA2-8C07-CC50-63BFF3369C2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161752" y="11972960"/>
              <a:ext cx="855993" cy="855993"/>
            </a:xfrm>
            <a:prstGeom prst="rect">
              <a:avLst/>
            </a:prstGeom>
          </p:spPr>
        </p:pic>
        <p:pic>
          <p:nvPicPr>
            <p:cNvPr id="44" name="Grafik 43" descr="Gericht mit einfarbiger Füllung">
              <a:extLst>
                <a:ext uri="{FF2B5EF4-FFF2-40B4-BE49-F238E27FC236}">
                  <a16:creationId xmlns:a16="http://schemas.microsoft.com/office/drawing/2014/main" id="{FDA605FD-0BFC-E1A3-6E8F-31957B4C8E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300" y="7318304"/>
              <a:ext cx="1395888" cy="1395888"/>
            </a:xfrm>
            <a:prstGeom prst="rect">
              <a:avLst/>
            </a:prstGeom>
          </p:spPr>
        </p:pic>
        <p:pic>
          <p:nvPicPr>
            <p:cNvPr id="45" name="Grafik 44" descr="Schildkreuz mit einfarbiger Füllung">
              <a:extLst>
                <a:ext uri="{FF2B5EF4-FFF2-40B4-BE49-F238E27FC236}">
                  <a16:creationId xmlns:a16="http://schemas.microsoft.com/office/drawing/2014/main" id="{EC1D65DB-8471-396E-15BE-E1AADCDF32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6848" y="9231687"/>
              <a:ext cx="914400" cy="914400"/>
            </a:xfrm>
            <a:prstGeom prst="rect">
              <a:avLst/>
            </a:prstGeom>
          </p:spPr>
        </p:pic>
        <p:sp>
          <p:nvSpPr>
            <p:cNvPr id="46" name="Pfeil: nach rechts 45">
              <a:extLst>
                <a:ext uri="{FF2B5EF4-FFF2-40B4-BE49-F238E27FC236}">
                  <a16:creationId xmlns:a16="http://schemas.microsoft.com/office/drawing/2014/main" id="{E482D4C5-B79A-4BAC-1DB1-AD714B6024E4}"/>
                </a:ext>
              </a:extLst>
            </p:cNvPr>
            <p:cNvSpPr/>
            <p:nvPr/>
          </p:nvSpPr>
          <p:spPr>
            <a:xfrm rot="5400000">
              <a:off x="9788194" y="8722842"/>
              <a:ext cx="572100"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47" name="Pfeil: nach rechts 46">
              <a:extLst>
                <a:ext uri="{FF2B5EF4-FFF2-40B4-BE49-F238E27FC236}">
                  <a16:creationId xmlns:a16="http://schemas.microsoft.com/office/drawing/2014/main" id="{0F1296BF-38BF-0868-53B2-3B2F6BFF04E8}"/>
                </a:ext>
              </a:extLst>
            </p:cNvPr>
            <p:cNvSpPr/>
            <p:nvPr/>
          </p:nvSpPr>
          <p:spPr>
            <a:xfrm rot="5869836">
              <a:off x="9038811" y="10874213"/>
              <a:ext cx="1632856"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48" name="Pfeil: nach rechts 47">
              <a:extLst>
                <a:ext uri="{FF2B5EF4-FFF2-40B4-BE49-F238E27FC236}">
                  <a16:creationId xmlns:a16="http://schemas.microsoft.com/office/drawing/2014/main" id="{6CB3FE43-BAE4-A8ED-BB2A-BA803B725A68}"/>
                </a:ext>
              </a:extLst>
            </p:cNvPr>
            <p:cNvSpPr/>
            <p:nvPr/>
          </p:nvSpPr>
          <p:spPr>
            <a:xfrm rot="8765467">
              <a:off x="8786671" y="10035372"/>
              <a:ext cx="953667"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49" name="Pfeil: nach rechts 48">
              <a:extLst>
                <a:ext uri="{FF2B5EF4-FFF2-40B4-BE49-F238E27FC236}">
                  <a16:creationId xmlns:a16="http://schemas.microsoft.com/office/drawing/2014/main" id="{48A79166-E97C-07DC-50BD-072408F183A2}"/>
                </a:ext>
              </a:extLst>
            </p:cNvPr>
            <p:cNvSpPr/>
            <p:nvPr/>
          </p:nvSpPr>
          <p:spPr>
            <a:xfrm rot="10126019">
              <a:off x="7336034" y="9595325"/>
              <a:ext cx="2255998"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grpSp>
      <p:pic>
        <p:nvPicPr>
          <p:cNvPr id="71" name="Grafik 70">
            <a:extLst>
              <a:ext uri="{FF2B5EF4-FFF2-40B4-BE49-F238E27FC236}">
                <a16:creationId xmlns:a16="http://schemas.microsoft.com/office/drawing/2014/main" id="{A6508649-63F3-FB06-8C72-7ED171AD65C6}"/>
              </a:ext>
            </a:extLst>
          </p:cNvPr>
          <p:cNvPicPr>
            <a:picLocks noChangeAspect="1"/>
          </p:cNvPicPr>
          <p:nvPr/>
        </p:nvPicPr>
        <p:blipFill>
          <a:blip r:embed="rId20"/>
          <a:stretch>
            <a:fillRect/>
          </a:stretch>
        </p:blipFill>
        <p:spPr>
          <a:xfrm>
            <a:off x="619708" y="3689463"/>
            <a:ext cx="4252292" cy="2187537"/>
          </a:xfrm>
          <a:prstGeom prst="rect">
            <a:avLst/>
          </a:prstGeom>
        </p:spPr>
      </p:pic>
      <p:grpSp>
        <p:nvGrpSpPr>
          <p:cNvPr id="73" name="Gruppieren 72">
            <a:extLst>
              <a:ext uri="{FF2B5EF4-FFF2-40B4-BE49-F238E27FC236}">
                <a16:creationId xmlns:a16="http://schemas.microsoft.com/office/drawing/2014/main" id="{4ACC46AF-BC85-C11E-E2D0-8EAA4BBC2590}"/>
              </a:ext>
            </a:extLst>
          </p:cNvPr>
          <p:cNvGrpSpPr/>
          <p:nvPr/>
        </p:nvGrpSpPr>
        <p:grpSpPr>
          <a:xfrm>
            <a:off x="5905618" y="7470704"/>
            <a:ext cx="5544000" cy="5931888"/>
            <a:chOff x="5753218" y="7318304"/>
            <a:chExt cx="5544000" cy="5931888"/>
          </a:xfrm>
        </p:grpSpPr>
        <p:pic>
          <p:nvPicPr>
            <p:cNvPr id="74" name="Grafik 73" descr="Fabrik mit einfarbiger Füllung">
              <a:extLst>
                <a:ext uri="{FF2B5EF4-FFF2-40B4-BE49-F238E27FC236}">
                  <a16:creationId xmlns:a16="http://schemas.microsoft.com/office/drawing/2014/main" id="{E4D40A6F-8D36-2EB0-5355-6A2054361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3218" y="11128223"/>
              <a:ext cx="1872000" cy="1872000"/>
            </a:xfrm>
            <a:prstGeom prst="rect">
              <a:avLst/>
            </a:prstGeom>
          </p:spPr>
        </p:pic>
        <p:pic>
          <p:nvPicPr>
            <p:cNvPr id="75" name="Grafik 74" descr="Abfall mit einfarbiger Füllung">
              <a:extLst>
                <a:ext uri="{FF2B5EF4-FFF2-40B4-BE49-F238E27FC236}">
                  <a16:creationId xmlns:a16="http://schemas.microsoft.com/office/drawing/2014/main" id="{C0B76380-FB75-1328-8F28-74C13837BE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29330" y="11649061"/>
              <a:ext cx="914400" cy="914400"/>
            </a:xfrm>
            <a:prstGeom prst="rect">
              <a:avLst/>
            </a:prstGeom>
          </p:spPr>
        </p:pic>
        <p:pic>
          <p:nvPicPr>
            <p:cNvPr id="76" name="Grafik 75" descr="Toter Fisch Skelett mit einfarbiger Füllung">
              <a:extLst>
                <a:ext uri="{FF2B5EF4-FFF2-40B4-BE49-F238E27FC236}">
                  <a16:creationId xmlns:a16="http://schemas.microsoft.com/office/drawing/2014/main" id="{9522B47A-CED3-D16D-4A86-A908270E66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2489" y="11533837"/>
              <a:ext cx="914400" cy="914400"/>
            </a:xfrm>
            <a:prstGeom prst="rect">
              <a:avLst/>
            </a:prstGeom>
          </p:spPr>
        </p:pic>
        <p:pic>
          <p:nvPicPr>
            <p:cNvPr id="77" name="Grafik 76" descr="Recycling mit einfarbiger Füllung">
              <a:extLst>
                <a:ext uri="{FF2B5EF4-FFF2-40B4-BE49-F238E27FC236}">
                  <a16:creationId xmlns:a16="http://schemas.microsoft.com/office/drawing/2014/main" id="{70AB765C-D5E4-DE86-7691-51A332FEDE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9004" y="10265403"/>
              <a:ext cx="660612" cy="660612"/>
            </a:xfrm>
            <a:prstGeom prst="rect">
              <a:avLst/>
            </a:prstGeom>
          </p:spPr>
        </p:pic>
        <p:pic>
          <p:nvPicPr>
            <p:cNvPr id="78" name="Grafik 77" descr="Radioaktiv mit einfarbiger Füllung">
              <a:extLst>
                <a:ext uri="{FF2B5EF4-FFF2-40B4-BE49-F238E27FC236}">
                  <a16:creationId xmlns:a16="http://schemas.microsoft.com/office/drawing/2014/main" id="{5A229D73-D578-3265-7786-6E06FFFFF0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5673" y="12521211"/>
              <a:ext cx="660611" cy="660611"/>
            </a:xfrm>
            <a:prstGeom prst="rect">
              <a:avLst/>
            </a:prstGeom>
          </p:spPr>
        </p:pic>
        <p:sp>
          <p:nvSpPr>
            <p:cNvPr id="79" name="Wolke 78">
              <a:extLst>
                <a:ext uri="{FF2B5EF4-FFF2-40B4-BE49-F238E27FC236}">
                  <a16:creationId xmlns:a16="http://schemas.microsoft.com/office/drawing/2014/main" id="{B6309458-69AA-8C29-96FD-8B6D2621E469}"/>
                </a:ext>
              </a:extLst>
            </p:cNvPr>
            <p:cNvSpPr/>
            <p:nvPr/>
          </p:nvSpPr>
          <p:spPr>
            <a:xfrm>
              <a:off x="6077218" y="9692883"/>
              <a:ext cx="1224000" cy="100800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0" name="Wolke 79">
              <a:extLst>
                <a:ext uri="{FF2B5EF4-FFF2-40B4-BE49-F238E27FC236}">
                  <a16:creationId xmlns:a16="http://schemas.microsoft.com/office/drawing/2014/main" id="{76E39433-0E4A-5A13-20EA-07D6CA986635}"/>
                </a:ext>
              </a:extLst>
            </p:cNvPr>
            <p:cNvSpPr/>
            <p:nvPr/>
          </p:nvSpPr>
          <p:spPr>
            <a:xfrm>
              <a:off x="5998383" y="11035792"/>
              <a:ext cx="288000" cy="24399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1" name="Wolke 80">
              <a:extLst>
                <a:ext uri="{FF2B5EF4-FFF2-40B4-BE49-F238E27FC236}">
                  <a16:creationId xmlns:a16="http://schemas.microsoft.com/office/drawing/2014/main" id="{363E266C-A6EE-C978-C5F7-DDE4A2522157}"/>
                </a:ext>
              </a:extLst>
            </p:cNvPr>
            <p:cNvSpPr/>
            <p:nvPr/>
          </p:nvSpPr>
          <p:spPr>
            <a:xfrm>
              <a:off x="6006746" y="10541292"/>
              <a:ext cx="683133" cy="56258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2" name="Textfeld 81">
              <a:extLst>
                <a:ext uri="{FF2B5EF4-FFF2-40B4-BE49-F238E27FC236}">
                  <a16:creationId xmlns:a16="http://schemas.microsoft.com/office/drawing/2014/main" id="{01645099-2941-57F4-BCDA-2A5AC5566700}"/>
                </a:ext>
              </a:extLst>
            </p:cNvPr>
            <p:cNvSpPr txBox="1"/>
            <p:nvPr/>
          </p:nvSpPr>
          <p:spPr>
            <a:xfrm>
              <a:off x="6149218" y="12769224"/>
              <a:ext cx="1070293" cy="275717"/>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83" name="Pfeil: nach rechts 82">
              <a:extLst>
                <a:ext uri="{FF2B5EF4-FFF2-40B4-BE49-F238E27FC236}">
                  <a16:creationId xmlns:a16="http://schemas.microsoft.com/office/drawing/2014/main" id="{7752D12C-EBFA-72D7-B8B3-DEBE3D9B33B7}"/>
                </a:ext>
              </a:extLst>
            </p:cNvPr>
            <p:cNvSpPr/>
            <p:nvPr/>
          </p:nvSpPr>
          <p:spPr>
            <a:xfrm>
              <a:off x="7458868" y="12201377"/>
              <a:ext cx="572100" cy="41080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84" name="Pfeil: nach rechts 83">
              <a:extLst>
                <a:ext uri="{FF2B5EF4-FFF2-40B4-BE49-F238E27FC236}">
                  <a16:creationId xmlns:a16="http://schemas.microsoft.com/office/drawing/2014/main" id="{9719A390-4E49-00D7-DFF0-385C2F67682E}"/>
                </a:ext>
              </a:extLst>
            </p:cNvPr>
            <p:cNvSpPr/>
            <p:nvPr/>
          </p:nvSpPr>
          <p:spPr>
            <a:xfrm rot="16200000">
              <a:off x="8223260" y="11030742"/>
              <a:ext cx="572100" cy="41080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5" name="Grafik 84" descr="Welkender Baum mit einfarbiger Füllung">
              <a:extLst>
                <a:ext uri="{FF2B5EF4-FFF2-40B4-BE49-F238E27FC236}">
                  <a16:creationId xmlns:a16="http://schemas.microsoft.com/office/drawing/2014/main" id="{4F96CE9B-1DDF-BF8B-BFA5-833812BF6E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82818" y="12335792"/>
              <a:ext cx="914400" cy="914400"/>
            </a:xfrm>
            <a:prstGeom prst="rect">
              <a:avLst/>
            </a:prstGeom>
          </p:spPr>
        </p:pic>
        <p:sp>
          <p:nvSpPr>
            <p:cNvPr id="86" name="Pfeil: nach rechts 85">
              <a:extLst>
                <a:ext uri="{FF2B5EF4-FFF2-40B4-BE49-F238E27FC236}">
                  <a16:creationId xmlns:a16="http://schemas.microsoft.com/office/drawing/2014/main" id="{89387EF5-CF8B-9723-8E84-FF46CEBDB600}"/>
                </a:ext>
              </a:extLst>
            </p:cNvPr>
            <p:cNvSpPr/>
            <p:nvPr/>
          </p:nvSpPr>
          <p:spPr>
            <a:xfrm>
              <a:off x="8973177" y="12194827"/>
              <a:ext cx="1261865" cy="41080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7" name="Grafik 86" descr="Schließen mit einfarbiger Füllung">
              <a:extLst>
                <a:ext uri="{FF2B5EF4-FFF2-40B4-BE49-F238E27FC236}">
                  <a16:creationId xmlns:a16="http://schemas.microsoft.com/office/drawing/2014/main" id="{58D1AEB0-2B41-C671-CB4D-22587C73E3B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61032" y="9502796"/>
              <a:ext cx="1805698" cy="1805698"/>
            </a:xfrm>
            <a:prstGeom prst="rect">
              <a:avLst/>
            </a:prstGeom>
          </p:spPr>
        </p:pic>
        <p:pic>
          <p:nvPicPr>
            <p:cNvPr id="88" name="Grafik 87" descr="Schließen mit einfarbiger Füllung">
              <a:extLst>
                <a:ext uri="{FF2B5EF4-FFF2-40B4-BE49-F238E27FC236}">
                  <a16:creationId xmlns:a16="http://schemas.microsoft.com/office/drawing/2014/main" id="{CF518F85-27B3-256D-5C9C-6CBACEBD8EC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161752" y="11972960"/>
              <a:ext cx="855993" cy="855993"/>
            </a:xfrm>
            <a:prstGeom prst="rect">
              <a:avLst/>
            </a:prstGeom>
          </p:spPr>
        </p:pic>
        <p:pic>
          <p:nvPicPr>
            <p:cNvPr id="89" name="Grafik 88" descr="Gericht mit einfarbiger Füllung">
              <a:extLst>
                <a:ext uri="{FF2B5EF4-FFF2-40B4-BE49-F238E27FC236}">
                  <a16:creationId xmlns:a16="http://schemas.microsoft.com/office/drawing/2014/main" id="{3FA6A658-5134-7D77-49D9-27EF3DF731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300" y="7318304"/>
              <a:ext cx="1395888" cy="1395888"/>
            </a:xfrm>
            <a:prstGeom prst="rect">
              <a:avLst/>
            </a:prstGeom>
          </p:spPr>
        </p:pic>
        <p:pic>
          <p:nvPicPr>
            <p:cNvPr id="90" name="Grafik 89" descr="Schildkreuz mit einfarbiger Füllung">
              <a:extLst>
                <a:ext uri="{FF2B5EF4-FFF2-40B4-BE49-F238E27FC236}">
                  <a16:creationId xmlns:a16="http://schemas.microsoft.com/office/drawing/2014/main" id="{7511FA2E-E206-557C-50F3-98872F73F0B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6848" y="9231687"/>
              <a:ext cx="914400" cy="914400"/>
            </a:xfrm>
            <a:prstGeom prst="rect">
              <a:avLst/>
            </a:prstGeom>
          </p:spPr>
        </p:pic>
        <p:sp>
          <p:nvSpPr>
            <p:cNvPr id="91" name="Pfeil: nach rechts 90">
              <a:extLst>
                <a:ext uri="{FF2B5EF4-FFF2-40B4-BE49-F238E27FC236}">
                  <a16:creationId xmlns:a16="http://schemas.microsoft.com/office/drawing/2014/main" id="{550C9600-D2ED-90EE-1657-8EEFE3107B23}"/>
                </a:ext>
              </a:extLst>
            </p:cNvPr>
            <p:cNvSpPr/>
            <p:nvPr/>
          </p:nvSpPr>
          <p:spPr>
            <a:xfrm rot="5400000">
              <a:off x="9788194" y="8722842"/>
              <a:ext cx="572100"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2" name="Pfeil: nach rechts 91">
              <a:extLst>
                <a:ext uri="{FF2B5EF4-FFF2-40B4-BE49-F238E27FC236}">
                  <a16:creationId xmlns:a16="http://schemas.microsoft.com/office/drawing/2014/main" id="{C01E9EFC-1875-3C69-E418-55ABFDAC70BF}"/>
                </a:ext>
              </a:extLst>
            </p:cNvPr>
            <p:cNvSpPr/>
            <p:nvPr/>
          </p:nvSpPr>
          <p:spPr>
            <a:xfrm rot="5869836">
              <a:off x="9038811" y="10874213"/>
              <a:ext cx="1632856"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3" name="Pfeil: nach rechts 92">
              <a:extLst>
                <a:ext uri="{FF2B5EF4-FFF2-40B4-BE49-F238E27FC236}">
                  <a16:creationId xmlns:a16="http://schemas.microsoft.com/office/drawing/2014/main" id="{9403E50C-6A6D-2DC2-169B-A82F2195D319}"/>
                </a:ext>
              </a:extLst>
            </p:cNvPr>
            <p:cNvSpPr/>
            <p:nvPr/>
          </p:nvSpPr>
          <p:spPr>
            <a:xfrm rot="8765467">
              <a:off x="8786671" y="10035372"/>
              <a:ext cx="953667"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4" name="Pfeil: nach rechts 93">
              <a:extLst>
                <a:ext uri="{FF2B5EF4-FFF2-40B4-BE49-F238E27FC236}">
                  <a16:creationId xmlns:a16="http://schemas.microsoft.com/office/drawing/2014/main" id="{46D2E084-6309-6119-25BC-682B49435B30}"/>
                </a:ext>
              </a:extLst>
            </p:cNvPr>
            <p:cNvSpPr/>
            <p:nvPr/>
          </p:nvSpPr>
          <p:spPr>
            <a:xfrm rot="10126019">
              <a:off x="7336034" y="9595325"/>
              <a:ext cx="2255998"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2267393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AD5C9-01EA-AF85-F345-FCDA13678DD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8CD4D48-7558-E64F-9410-B4C4E82F6636}"/>
              </a:ext>
            </a:extLst>
          </p:cNvPr>
          <p:cNvSpPr>
            <a:spLocks noGrp="1"/>
          </p:cNvSpPr>
          <p:nvPr>
            <p:ph type="sldNum" sz="quarter" idx="12"/>
          </p:nvPr>
        </p:nvSpPr>
        <p:spPr/>
        <p:txBody>
          <a:bodyPr/>
          <a:lstStyle/>
          <a:p>
            <a:fld id="{D836C0FE-70CA-4950-82D6-CF602CC2B770}" type="slidenum">
              <a:rPr lang="en-GB" smtClean="0"/>
              <a:t>81</a:t>
            </a:fld>
            <a:endParaRPr lang="en-GB" dirty="0"/>
          </a:p>
        </p:txBody>
      </p:sp>
      <p:sp>
        <p:nvSpPr>
          <p:cNvPr id="3" name="Titel 2">
            <a:extLst>
              <a:ext uri="{FF2B5EF4-FFF2-40B4-BE49-F238E27FC236}">
                <a16:creationId xmlns:a16="http://schemas.microsoft.com/office/drawing/2014/main" id="{F4B7335B-83A8-AD41-4AAB-DA93D13B80BE}"/>
              </a:ext>
            </a:extLst>
          </p:cNvPr>
          <p:cNvSpPr>
            <a:spLocks noGrp="1"/>
          </p:cNvSpPr>
          <p:nvPr>
            <p:ph type="title"/>
          </p:nvPr>
        </p:nvSpPr>
        <p:spPr/>
        <p:txBody>
          <a:bodyPr/>
          <a:lstStyle/>
          <a:p>
            <a:r>
              <a:rPr lang="en-GB" dirty="0"/>
              <a:t>So …  Some more Steps to setting the Playfield</a:t>
            </a:r>
          </a:p>
        </p:txBody>
      </p:sp>
      <p:sp>
        <p:nvSpPr>
          <p:cNvPr id="5" name="Datumsplatzhalter 4">
            <a:extLst>
              <a:ext uri="{FF2B5EF4-FFF2-40B4-BE49-F238E27FC236}">
                <a16:creationId xmlns:a16="http://schemas.microsoft.com/office/drawing/2014/main" id="{2C4EE6EA-AAE2-1422-C588-21775747F9B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4D9F208-AA5B-19FD-D4C1-85DC28A30994}"/>
              </a:ext>
            </a:extLst>
          </p:cNvPr>
          <p:cNvSpPr>
            <a:spLocks noGrp="1"/>
          </p:cNvSpPr>
          <p:nvPr>
            <p:ph type="ftr" sz="quarter" idx="11"/>
          </p:nvPr>
        </p:nvSpPr>
        <p:spPr/>
        <p:txBody>
          <a:bodyPr/>
          <a:lstStyle/>
          <a:p>
            <a:r>
              <a:rPr lang="en-GB" dirty="0"/>
              <a:t>KMH / SEM</a:t>
            </a:r>
          </a:p>
        </p:txBody>
      </p:sp>
      <p:pic>
        <p:nvPicPr>
          <p:cNvPr id="10" name="Grafik 9" descr="Regenszenerie mit einfarbiger Füllung">
            <a:extLst>
              <a:ext uri="{FF2B5EF4-FFF2-40B4-BE49-F238E27FC236}">
                <a16:creationId xmlns:a16="http://schemas.microsoft.com/office/drawing/2014/main" id="{48AB3244-6EDE-DA98-F3E7-0FDCEB0678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2001" y="2300687"/>
            <a:ext cx="3671999" cy="3671999"/>
          </a:xfrm>
          <a:prstGeom prst="rect">
            <a:avLst/>
          </a:prstGeom>
        </p:spPr>
      </p:pic>
      <p:pic>
        <p:nvPicPr>
          <p:cNvPr id="9" name="Grafik 8">
            <a:extLst>
              <a:ext uri="{FF2B5EF4-FFF2-40B4-BE49-F238E27FC236}">
                <a16:creationId xmlns:a16="http://schemas.microsoft.com/office/drawing/2014/main" id="{FEF47757-2C65-8387-2FF4-7681A8DA91F5}"/>
              </a:ext>
            </a:extLst>
          </p:cNvPr>
          <p:cNvPicPr>
            <a:picLocks noChangeAspect="1"/>
          </p:cNvPicPr>
          <p:nvPr/>
        </p:nvPicPr>
        <p:blipFill>
          <a:blip r:embed="rId4"/>
          <a:stretch>
            <a:fillRect/>
          </a:stretch>
        </p:blipFill>
        <p:spPr>
          <a:xfrm>
            <a:off x="7220325" y="2480787"/>
            <a:ext cx="1302072" cy="1267807"/>
          </a:xfrm>
          <a:prstGeom prst="rect">
            <a:avLst/>
          </a:prstGeom>
        </p:spPr>
      </p:pic>
      <p:pic>
        <p:nvPicPr>
          <p:cNvPr id="18" name="Grafik 17" descr="Fabrik mit einfarbiger Füllung">
            <a:extLst>
              <a:ext uri="{FF2B5EF4-FFF2-40B4-BE49-F238E27FC236}">
                <a16:creationId xmlns:a16="http://schemas.microsoft.com/office/drawing/2014/main" id="{E35ACF45-48BE-FA57-77C1-17FE2B6D6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3EA74AF9-409B-619D-DD67-B82B72E678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2E31D444-084A-5CC8-33AE-6D6C4D6C69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289AECE8-ADE7-7376-6152-4A28676537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4041DB4E-F332-594F-290C-A97603ECD4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23E7BF02-3392-AB0B-E0E8-7FC51A318653}"/>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F6832CA0-61C2-488C-736F-8AFD79F91C66}"/>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9CF294E9-65B4-77F2-EC45-95DF2918047A}"/>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34851BC5-4CC6-1FE7-81B7-EB39BA60ED99}"/>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DB40390E-FC2C-F22C-DBD7-35C30123DA95}"/>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89685BF8-4226-7A3E-81E1-5CE9B76C4D9A}"/>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70F0F80D-D77A-36A5-0D68-15C1E815F73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56B77399-C274-0D97-72AC-B04CF8E1EAE6}"/>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0B67BC0A-95FD-CBF9-85A1-1BA9F2CB435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D88F9A08-7F8D-1C37-C7E8-4DD0FC22564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1774A4CB-FD4A-AF5D-FAF4-9515D6A4326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26A016AD-6A42-9480-2143-7F1B24FCD226}"/>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FEEE66D9-0CD2-69C7-9453-0C401455BC73}"/>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F025CCCB-6065-43B6-7F5C-4F472D863930}"/>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2D6C9245-FEAF-D162-8DC9-FFA77CD4DD66}"/>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9" name="Wolke 38">
            <a:extLst>
              <a:ext uri="{FF2B5EF4-FFF2-40B4-BE49-F238E27FC236}">
                <a16:creationId xmlns:a16="http://schemas.microsoft.com/office/drawing/2014/main" id="{296D4B69-7934-79F0-6136-07839F117F7D}"/>
              </a:ext>
            </a:extLst>
          </p:cNvPr>
          <p:cNvSpPr/>
          <p:nvPr/>
        </p:nvSpPr>
        <p:spPr>
          <a:xfrm>
            <a:off x="7136559" y="1331461"/>
            <a:ext cx="1255792" cy="1034182"/>
          </a:xfrm>
          <a:prstGeom prst="cloud">
            <a:avLst/>
          </a:prstGeom>
          <a:noFill/>
          <a:ln w="34925" cap="rnd">
            <a:solidFill>
              <a:schemeClr val="tx2"/>
            </a:solidFill>
            <a:prstDash val="sysDo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0" name="Wolke 39">
            <a:extLst>
              <a:ext uri="{FF2B5EF4-FFF2-40B4-BE49-F238E27FC236}">
                <a16:creationId xmlns:a16="http://schemas.microsoft.com/office/drawing/2014/main" id="{D9234600-3FB3-CE9D-68CA-CE21A5AF4067}"/>
              </a:ext>
            </a:extLst>
          </p:cNvPr>
          <p:cNvSpPr/>
          <p:nvPr/>
        </p:nvSpPr>
        <p:spPr>
          <a:xfrm>
            <a:off x="7055676" y="2709250"/>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1" name="Wolke 40">
            <a:extLst>
              <a:ext uri="{FF2B5EF4-FFF2-40B4-BE49-F238E27FC236}">
                <a16:creationId xmlns:a16="http://schemas.microsoft.com/office/drawing/2014/main" id="{3DC71327-283D-6A44-3723-9F969993167B}"/>
              </a:ext>
            </a:extLst>
          </p:cNvPr>
          <p:cNvSpPr/>
          <p:nvPr/>
        </p:nvSpPr>
        <p:spPr>
          <a:xfrm>
            <a:off x="7064256" y="2201906"/>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pic>
        <p:nvPicPr>
          <p:cNvPr id="42" name="Grafik 41" descr="Schließen mit einfarbiger Füllung">
            <a:extLst>
              <a:ext uri="{FF2B5EF4-FFF2-40B4-BE49-F238E27FC236}">
                <a16:creationId xmlns:a16="http://schemas.microsoft.com/office/drawing/2014/main" id="{0534AAE6-56B6-E76F-3BAE-AD683CFED1B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70749" y="1427523"/>
            <a:ext cx="773016" cy="773016"/>
          </a:xfrm>
          <a:prstGeom prst="rect">
            <a:avLst/>
          </a:prstGeom>
        </p:spPr>
      </p:pic>
      <p:pic>
        <p:nvPicPr>
          <p:cNvPr id="44" name="Grafik 43" descr="Kipper mit einfarbiger Füllung">
            <a:extLst>
              <a:ext uri="{FF2B5EF4-FFF2-40B4-BE49-F238E27FC236}">
                <a16:creationId xmlns:a16="http://schemas.microsoft.com/office/drawing/2014/main" id="{13155954-6F39-0F2E-9F1C-049C48986D4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581121" y="4650701"/>
            <a:ext cx="914400" cy="914400"/>
          </a:xfrm>
          <a:prstGeom prst="rect">
            <a:avLst/>
          </a:prstGeom>
        </p:spPr>
      </p:pic>
      <p:pic>
        <p:nvPicPr>
          <p:cNvPr id="46" name="Grafik 45" descr="Kipper Silhouette">
            <a:extLst>
              <a:ext uri="{FF2B5EF4-FFF2-40B4-BE49-F238E27FC236}">
                <a16:creationId xmlns:a16="http://schemas.microsoft.com/office/drawing/2014/main" id="{806513B0-99CA-BD50-A94A-DD283324F2E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4955" y="4650701"/>
            <a:ext cx="914400" cy="914400"/>
          </a:xfrm>
          <a:prstGeom prst="rect">
            <a:avLst/>
          </a:prstGeom>
        </p:spPr>
      </p:pic>
      <p:pic>
        <p:nvPicPr>
          <p:cNvPr id="47" name="Grafik 46" descr="Kipper mit einfarbiger Füllung">
            <a:extLst>
              <a:ext uri="{FF2B5EF4-FFF2-40B4-BE49-F238E27FC236}">
                <a16:creationId xmlns:a16="http://schemas.microsoft.com/office/drawing/2014/main" id="{0096CFE4-07E4-C2DC-FDFC-20DC053550B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687287" y="4650701"/>
            <a:ext cx="914400" cy="914400"/>
          </a:xfrm>
          <a:prstGeom prst="rect">
            <a:avLst/>
          </a:prstGeom>
        </p:spPr>
      </p:pic>
      <p:pic>
        <p:nvPicPr>
          <p:cNvPr id="48" name="Grafik 47" descr="Schließen mit einfarbiger Füllung">
            <a:extLst>
              <a:ext uri="{FF2B5EF4-FFF2-40B4-BE49-F238E27FC236}">
                <a16:creationId xmlns:a16="http://schemas.microsoft.com/office/drawing/2014/main" id="{8E0D8B2E-820D-7F0F-97B6-47CACAEF2EE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48000" y="4869000"/>
            <a:ext cx="477802" cy="477802"/>
          </a:xfrm>
          <a:prstGeom prst="rect">
            <a:avLst/>
          </a:prstGeom>
        </p:spPr>
      </p:pic>
      <p:pic>
        <p:nvPicPr>
          <p:cNvPr id="50" name="Grafik 49" descr="Megafon1 mit einfarbiger Füllung">
            <a:extLst>
              <a:ext uri="{FF2B5EF4-FFF2-40B4-BE49-F238E27FC236}">
                <a16:creationId xmlns:a16="http://schemas.microsoft.com/office/drawing/2014/main" id="{45F176DD-6085-F02E-65A3-864C08D47E3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flipH="1">
            <a:off x="5617035" y="1908443"/>
            <a:ext cx="914400" cy="914400"/>
          </a:xfrm>
          <a:prstGeom prst="rect">
            <a:avLst/>
          </a:prstGeom>
        </p:spPr>
      </p:pic>
      <p:pic>
        <p:nvPicPr>
          <p:cNvPr id="52" name="Grafik 51" descr="Megafon1 Silhouette">
            <a:extLst>
              <a:ext uri="{FF2B5EF4-FFF2-40B4-BE49-F238E27FC236}">
                <a16:creationId xmlns:a16="http://schemas.microsoft.com/office/drawing/2014/main" id="{DC15F32A-7737-732B-2123-7D7E475AA41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flipH="1">
            <a:off x="5617035" y="3222286"/>
            <a:ext cx="914400" cy="914400"/>
          </a:xfrm>
          <a:prstGeom prst="rect">
            <a:avLst/>
          </a:prstGeom>
        </p:spPr>
      </p:pic>
      <p:pic>
        <p:nvPicPr>
          <p:cNvPr id="53" name="Grafik 52" descr="Megafon1 mit einfarbiger Füllung">
            <a:extLst>
              <a:ext uri="{FF2B5EF4-FFF2-40B4-BE49-F238E27FC236}">
                <a16:creationId xmlns:a16="http://schemas.microsoft.com/office/drawing/2014/main" id="{EF7072B7-7226-DEA4-CA78-88974562AAC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flipH="1">
            <a:off x="5617035" y="2565365"/>
            <a:ext cx="914400" cy="914400"/>
          </a:xfrm>
          <a:prstGeom prst="rect">
            <a:avLst/>
          </a:prstGeom>
        </p:spPr>
      </p:pic>
      <p:pic>
        <p:nvPicPr>
          <p:cNvPr id="54" name="Grafik 53" descr="Schließen mit einfarbiger Füllung">
            <a:extLst>
              <a:ext uri="{FF2B5EF4-FFF2-40B4-BE49-F238E27FC236}">
                <a16:creationId xmlns:a16="http://schemas.microsoft.com/office/drawing/2014/main" id="{7012A65E-B100-3758-9E06-67690E3EEF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99745" y="3488007"/>
            <a:ext cx="477802" cy="477802"/>
          </a:xfrm>
          <a:prstGeom prst="rect">
            <a:avLst/>
          </a:prstGeom>
        </p:spPr>
      </p:pic>
      <p:pic>
        <p:nvPicPr>
          <p:cNvPr id="55" name="Inhaltsplatzhalter 7" descr="Person mit Idee mit einfarbiger Füllung">
            <a:extLst>
              <a:ext uri="{FF2B5EF4-FFF2-40B4-BE49-F238E27FC236}">
                <a16:creationId xmlns:a16="http://schemas.microsoft.com/office/drawing/2014/main" id="{2AB186F2-B96C-291B-2AB5-BCC0528A518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bwMode="gray">
          <a:xfrm>
            <a:off x="222878" y="1897478"/>
            <a:ext cx="4020644" cy="4020644"/>
          </a:xfrm>
          <a:prstGeom prst="rect">
            <a:avLst/>
          </a:prstGeom>
        </p:spPr>
      </p:pic>
      <p:pic>
        <p:nvPicPr>
          <p:cNvPr id="61" name="Grafik 60" descr="Baseballkappe mit einfarbiger Füllung">
            <a:extLst>
              <a:ext uri="{FF2B5EF4-FFF2-40B4-BE49-F238E27FC236}">
                <a16:creationId xmlns:a16="http://schemas.microsoft.com/office/drawing/2014/main" id="{7BA35637-CE96-32FC-7DF2-35F0664F286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94104" y="3565876"/>
            <a:ext cx="1032035" cy="1032035"/>
          </a:xfrm>
          <a:prstGeom prst="rect">
            <a:avLst/>
          </a:prstGeom>
        </p:spPr>
      </p:pic>
      <p:pic>
        <p:nvPicPr>
          <p:cNvPr id="63" name="Grafik 62" descr="Sonnenbrillengesichtskontur Silhouette">
            <a:extLst>
              <a:ext uri="{FF2B5EF4-FFF2-40B4-BE49-F238E27FC236}">
                <a16:creationId xmlns:a16="http://schemas.microsoft.com/office/drawing/2014/main" id="{7ADC4142-9F5B-5EA0-2D99-D6AD3DB8D58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933696">
            <a:off x="9549633" y="762444"/>
            <a:ext cx="914400" cy="914400"/>
          </a:xfrm>
          <a:prstGeom prst="rect">
            <a:avLst/>
          </a:prstGeom>
        </p:spPr>
      </p:pic>
      <p:pic>
        <p:nvPicPr>
          <p:cNvPr id="65" name="Grafik 64" descr="Sonne Silhouette">
            <a:extLst>
              <a:ext uri="{FF2B5EF4-FFF2-40B4-BE49-F238E27FC236}">
                <a16:creationId xmlns:a16="http://schemas.microsoft.com/office/drawing/2014/main" id="{441E8D39-5722-306C-4B8A-A638E453F71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237666" y="450477"/>
            <a:ext cx="1538334" cy="1538334"/>
          </a:xfrm>
          <a:prstGeom prst="rect">
            <a:avLst/>
          </a:prstGeom>
        </p:spPr>
      </p:pic>
      <p:pic>
        <p:nvPicPr>
          <p:cNvPr id="7" name="Grafik 6">
            <a:extLst>
              <a:ext uri="{FF2B5EF4-FFF2-40B4-BE49-F238E27FC236}">
                <a16:creationId xmlns:a16="http://schemas.microsoft.com/office/drawing/2014/main" id="{7E34D42D-78FF-C626-F211-CC7EC57BCB1B}"/>
              </a:ext>
            </a:extLst>
          </p:cNvPr>
          <p:cNvPicPr>
            <a:picLocks noChangeAspect="1"/>
          </p:cNvPicPr>
          <p:nvPr/>
        </p:nvPicPr>
        <p:blipFill>
          <a:blip r:embed="rId39">
            <a:clrChange>
              <a:clrFrom>
                <a:srgbClr val="FFFFFF"/>
              </a:clrFrom>
              <a:clrTo>
                <a:srgbClr val="FFFFFF">
                  <a:alpha val="0"/>
                </a:srgbClr>
              </a:clrTo>
            </a:clrChange>
          </a:blip>
          <a:stretch>
            <a:fillRect/>
          </a:stretch>
        </p:blipFill>
        <p:spPr>
          <a:xfrm>
            <a:off x="8775758" y="1053000"/>
            <a:ext cx="1390476" cy="1276190"/>
          </a:xfrm>
          <a:prstGeom prst="rect">
            <a:avLst/>
          </a:prstGeom>
        </p:spPr>
      </p:pic>
      <p:pic>
        <p:nvPicPr>
          <p:cNvPr id="4" name="Grafik 3" descr="Abfall mit einfarbiger Füllung">
            <a:extLst>
              <a:ext uri="{FF2B5EF4-FFF2-40B4-BE49-F238E27FC236}">
                <a16:creationId xmlns:a16="http://schemas.microsoft.com/office/drawing/2014/main" id="{BE9EE441-8CBD-01CF-BD92-740A8F13CF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3922" y="5029667"/>
            <a:ext cx="585196" cy="585196"/>
          </a:xfrm>
          <a:prstGeom prst="rect">
            <a:avLst/>
          </a:prstGeom>
        </p:spPr>
      </p:pic>
      <p:pic>
        <p:nvPicPr>
          <p:cNvPr id="8" name="Grafik 7" descr="Toter Fisch Skelett mit einfarbiger Füllung">
            <a:extLst>
              <a:ext uri="{FF2B5EF4-FFF2-40B4-BE49-F238E27FC236}">
                <a16:creationId xmlns:a16="http://schemas.microsoft.com/office/drawing/2014/main" id="{3C716136-0F9F-BBD5-F638-9EB96494C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39989" y="5029667"/>
            <a:ext cx="740517" cy="740517"/>
          </a:xfrm>
          <a:prstGeom prst="rect">
            <a:avLst/>
          </a:prstGeom>
        </p:spPr>
      </p:pic>
      <p:pic>
        <p:nvPicPr>
          <p:cNvPr id="14" name="Grafik 13" descr="Welkender Baum mit einfarbiger Füllung">
            <a:extLst>
              <a:ext uri="{FF2B5EF4-FFF2-40B4-BE49-F238E27FC236}">
                <a16:creationId xmlns:a16="http://schemas.microsoft.com/office/drawing/2014/main" id="{83BF05DD-45A9-BEDF-C688-FD8B956C06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49334" y="4123100"/>
            <a:ext cx="1009862" cy="1009862"/>
          </a:xfrm>
          <a:prstGeom prst="rect">
            <a:avLst/>
          </a:prstGeom>
        </p:spPr>
      </p:pic>
      <p:sp>
        <p:nvSpPr>
          <p:cNvPr id="31" name="Pfeil: gebogen 30">
            <a:extLst>
              <a:ext uri="{FF2B5EF4-FFF2-40B4-BE49-F238E27FC236}">
                <a16:creationId xmlns:a16="http://schemas.microsoft.com/office/drawing/2014/main" id="{231E8A56-5FAA-84AC-7B61-306F3AF7A318}"/>
              </a:ext>
            </a:extLst>
          </p:cNvPr>
          <p:cNvSpPr/>
          <p:nvPr/>
        </p:nvSpPr>
        <p:spPr>
          <a:xfrm flipV="1">
            <a:off x="7783725" y="4846702"/>
            <a:ext cx="757980" cy="718399"/>
          </a:xfrm>
          <a:prstGeom prst="ben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solidFill>
                <a:schemeClr val="tx1"/>
              </a:solidFill>
            </a:endParaRPr>
          </a:p>
        </p:txBody>
      </p:sp>
      <p:grpSp>
        <p:nvGrpSpPr>
          <p:cNvPr id="17" name="Gruppieren 16">
            <a:extLst>
              <a:ext uri="{FF2B5EF4-FFF2-40B4-BE49-F238E27FC236}">
                <a16:creationId xmlns:a16="http://schemas.microsoft.com/office/drawing/2014/main" id="{AE1B14DC-DAAF-1479-0799-55DA43AEB3AC}"/>
              </a:ext>
            </a:extLst>
          </p:cNvPr>
          <p:cNvGrpSpPr/>
          <p:nvPr/>
        </p:nvGrpSpPr>
        <p:grpSpPr>
          <a:xfrm>
            <a:off x="6652949" y="2844432"/>
            <a:ext cx="2436824" cy="2436820"/>
            <a:chOff x="5376000" y="2593193"/>
            <a:chExt cx="2436824" cy="2436820"/>
          </a:xfrm>
        </p:grpSpPr>
        <p:pic>
          <p:nvPicPr>
            <p:cNvPr id="16" name="Grafik 15">
              <a:extLst>
                <a:ext uri="{FF2B5EF4-FFF2-40B4-BE49-F238E27FC236}">
                  <a16:creationId xmlns:a16="http://schemas.microsoft.com/office/drawing/2014/main" id="{288845F3-14DB-BB0A-CED6-9713CA2181FE}"/>
                </a:ext>
              </a:extLst>
            </p:cNvPr>
            <p:cNvPicPr>
              <a:picLocks noChangeAspect="1"/>
            </p:cNvPicPr>
            <p:nvPr/>
          </p:nvPicPr>
          <p:blipFill>
            <a:blip r:embed="rId40"/>
            <a:stretch>
              <a:fillRect/>
            </a:stretch>
          </p:blipFill>
          <p:spPr>
            <a:xfrm>
              <a:off x="5833599" y="4187971"/>
              <a:ext cx="1532382" cy="401136"/>
            </a:xfrm>
            <a:prstGeom prst="rect">
              <a:avLst/>
            </a:prstGeom>
          </p:spPr>
        </p:pic>
        <p:pic>
          <p:nvPicPr>
            <p:cNvPr id="12" name="Grafik 11" descr="Fabrik mit einfarbiger Füllung">
              <a:extLst>
                <a:ext uri="{FF2B5EF4-FFF2-40B4-BE49-F238E27FC236}">
                  <a16:creationId xmlns:a16="http://schemas.microsoft.com/office/drawing/2014/main" id="{18B3579B-49D9-8A9F-00BD-D8B77C703DE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376000" y="2593193"/>
              <a:ext cx="2436824" cy="2436820"/>
            </a:xfrm>
            <a:prstGeom prst="rect">
              <a:avLst/>
            </a:prstGeom>
          </p:spPr>
        </p:pic>
      </p:grpSp>
    </p:spTree>
    <p:extLst>
      <p:ext uri="{BB962C8B-B14F-4D97-AF65-F5344CB8AC3E}">
        <p14:creationId xmlns:p14="http://schemas.microsoft.com/office/powerpoint/2010/main" val="23588148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6FDF4-7100-DD69-5253-F271442CDFC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9F18B383-DB21-9FB2-CF03-781B791F71EE}"/>
              </a:ext>
            </a:extLst>
          </p:cNvPr>
          <p:cNvSpPr>
            <a:spLocks noGrp="1"/>
          </p:cNvSpPr>
          <p:nvPr>
            <p:ph type="title"/>
          </p:nvPr>
        </p:nvSpPr>
        <p:spPr/>
        <p:txBody>
          <a:bodyPr/>
          <a:lstStyle/>
          <a:p>
            <a:r>
              <a:rPr lang="en-GB" dirty="0"/>
              <a:t>Waste-management</a:t>
            </a:r>
          </a:p>
        </p:txBody>
      </p:sp>
      <p:sp>
        <p:nvSpPr>
          <p:cNvPr id="2" name="Foliennummernplatzhalter 1">
            <a:extLst>
              <a:ext uri="{FF2B5EF4-FFF2-40B4-BE49-F238E27FC236}">
                <a16:creationId xmlns:a16="http://schemas.microsoft.com/office/drawing/2014/main" id="{F38AD569-094B-AEBA-2583-DCBC577087D0}"/>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82</a:t>
            </a:fld>
            <a:endParaRPr lang="en-GB" dirty="0"/>
          </a:p>
        </p:txBody>
      </p:sp>
      <p:sp>
        <p:nvSpPr>
          <p:cNvPr id="6" name="Fußzeilenplatzhalter 5">
            <a:extLst>
              <a:ext uri="{FF2B5EF4-FFF2-40B4-BE49-F238E27FC236}">
                <a16:creationId xmlns:a16="http://schemas.microsoft.com/office/drawing/2014/main" id="{6A3C1E4C-75A2-3022-1787-F6C56AB51CB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35806877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3175A-B552-452A-D4FB-C30796776B8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C88958-3998-FE84-8233-50AA6297C753}"/>
              </a:ext>
            </a:extLst>
          </p:cNvPr>
          <p:cNvSpPr>
            <a:spLocks noGrp="1"/>
          </p:cNvSpPr>
          <p:nvPr>
            <p:ph type="sldNum" sz="quarter" idx="12"/>
          </p:nvPr>
        </p:nvSpPr>
        <p:spPr/>
        <p:txBody>
          <a:bodyPr/>
          <a:lstStyle/>
          <a:p>
            <a:fld id="{D836C0FE-70CA-4950-82D6-CF602CC2B770}" type="slidenum">
              <a:rPr lang="en-GB" smtClean="0"/>
              <a:t>83</a:t>
            </a:fld>
            <a:endParaRPr lang="en-GB" dirty="0"/>
          </a:p>
        </p:txBody>
      </p:sp>
      <p:sp>
        <p:nvSpPr>
          <p:cNvPr id="3" name="Titel 2">
            <a:extLst>
              <a:ext uri="{FF2B5EF4-FFF2-40B4-BE49-F238E27FC236}">
                <a16:creationId xmlns:a16="http://schemas.microsoft.com/office/drawing/2014/main" id="{0CFFE267-7FF8-74BE-8407-3B2A9CCC1694}"/>
              </a:ext>
            </a:extLst>
          </p:cNvPr>
          <p:cNvSpPr>
            <a:spLocks noGrp="1"/>
          </p:cNvSpPr>
          <p:nvPr>
            <p:ph type="title"/>
          </p:nvPr>
        </p:nvSpPr>
        <p:spPr/>
        <p:txBody>
          <a:bodyPr/>
          <a:lstStyle/>
          <a:p>
            <a:r>
              <a:rPr lang="en-GB" dirty="0"/>
              <a:t>What is Waste?</a:t>
            </a:r>
          </a:p>
        </p:txBody>
      </p:sp>
      <p:sp>
        <p:nvSpPr>
          <p:cNvPr id="4" name="Inhaltsplatzhalter 3">
            <a:extLst>
              <a:ext uri="{FF2B5EF4-FFF2-40B4-BE49-F238E27FC236}">
                <a16:creationId xmlns:a16="http://schemas.microsoft.com/office/drawing/2014/main" id="{F3D1F40F-D70D-8550-863E-353B3C049B64}"/>
              </a:ext>
            </a:extLst>
          </p:cNvPr>
          <p:cNvSpPr>
            <a:spLocks noGrp="1"/>
          </p:cNvSpPr>
          <p:nvPr>
            <p:ph idx="1"/>
          </p:nvPr>
        </p:nvSpPr>
        <p:spPr/>
        <p:txBody>
          <a:bodyPr>
            <a:normAutofit fontScale="85000" lnSpcReduction="10000"/>
          </a:bodyPr>
          <a:lstStyle/>
          <a:p>
            <a:pPr marL="0" indent="0" algn="ctr">
              <a:buNone/>
            </a:pPr>
            <a:r>
              <a:rPr lang="en-GB" sz="32400" dirty="0"/>
              <a:t>🤔</a:t>
            </a:r>
          </a:p>
        </p:txBody>
      </p:sp>
      <p:sp>
        <p:nvSpPr>
          <p:cNvPr id="5" name="Datumsplatzhalter 4">
            <a:extLst>
              <a:ext uri="{FF2B5EF4-FFF2-40B4-BE49-F238E27FC236}">
                <a16:creationId xmlns:a16="http://schemas.microsoft.com/office/drawing/2014/main" id="{46F8958A-2C7D-4B5D-54A6-6945A99F6EC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C43BA05-F2A8-6D29-3E62-7122C324788E}"/>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0742761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49789A-CE81-F64E-6C41-E40E6B5AB973}"/>
              </a:ext>
            </a:extLst>
          </p:cNvPr>
          <p:cNvSpPr>
            <a:spLocks noGrp="1"/>
          </p:cNvSpPr>
          <p:nvPr>
            <p:ph type="sldNum" sz="quarter" idx="12"/>
          </p:nvPr>
        </p:nvSpPr>
        <p:spPr/>
        <p:txBody>
          <a:bodyPr/>
          <a:lstStyle/>
          <a:p>
            <a:fld id="{D836C0FE-70CA-4950-82D6-CF602CC2B770}" type="slidenum">
              <a:rPr lang="en-GB" smtClean="0"/>
              <a:t>84</a:t>
            </a:fld>
            <a:endParaRPr lang="en-GB" dirty="0"/>
          </a:p>
        </p:txBody>
      </p:sp>
      <p:sp>
        <p:nvSpPr>
          <p:cNvPr id="3" name="Titel 2">
            <a:extLst>
              <a:ext uri="{FF2B5EF4-FFF2-40B4-BE49-F238E27FC236}">
                <a16:creationId xmlns:a16="http://schemas.microsoft.com/office/drawing/2014/main" id="{C05BB0F6-D743-A6D1-BC6E-9288C9C2874B}"/>
              </a:ext>
            </a:extLst>
          </p:cNvPr>
          <p:cNvSpPr>
            <a:spLocks noGrp="1"/>
          </p:cNvSpPr>
          <p:nvPr>
            <p:ph type="title"/>
          </p:nvPr>
        </p:nvSpPr>
        <p:spPr/>
        <p:txBody>
          <a:bodyPr/>
          <a:lstStyle/>
          <a:p>
            <a:r>
              <a:rPr lang="en-GB" dirty="0"/>
              <a:t>Waste according to the Austrian Waste Management Act (AWG 2002)</a:t>
            </a:r>
          </a:p>
        </p:txBody>
      </p:sp>
      <p:sp>
        <p:nvSpPr>
          <p:cNvPr id="4" name="Inhaltsplatzhalter 3">
            <a:extLst>
              <a:ext uri="{FF2B5EF4-FFF2-40B4-BE49-F238E27FC236}">
                <a16:creationId xmlns:a16="http://schemas.microsoft.com/office/drawing/2014/main" id="{017EDA05-602E-420E-3115-D1AF7F8F76AB}"/>
              </a:ext>
            </a:extLst>
          </p:cNvPr>
          <p:cNvSpPr>
            <a:spLocks noGrp="1"/>
          </p:cNvSpPr>
          <p:nvPr>
            <p:ph idx="1"/>
          </p:nvPr>
        </p:nvSpPr>
        <p:spPr/>
        <p:txBody>
          <a:bodyPr/>
          <a:lstStyle/>
          <a:p>
            <a:pPr>
              <a:spcAft>
                <a:spcPts val="1600"/>
              </a:spcAft>
            </a:pPr>
            <a:r>
              <a:rPr lang="en-GB" b="1" dirty="0"/>
              <a:t>Subjective aspect:</a:t>
            </a:r>
          </a:p>
          <a:p>
            <a:pPr lvl="1">
              <a:spcAft>
                <a:spcPts val="1600"/>
              </a:spcAft>
            </a:pPr>
            <a:r>
              <a:rPr lang="en-GB"/>
              <a:t>any </a:t>
            </a:r>
            <a:r>
              <a:rPr lang="en-GB" b="1"/>
              <a:t>movable object </a:t>
            </a:r>
            <a:r>
              <a:rPr lang="en-GB"/>
              <a:t>that the </a:t>
            </a:r>
            <a:r>
              <a:rPr lang="en-GB" b="1">
                <a:solidFill>
                  <a:schemeClr val="tx2"/>
                </a:solidFill>
              </a:rPr>
              <a:t>owner</a:t>
            </a:r>
            <a:r>
              <a:rPr lang="en-GB"/>
              <a:t> discards or </a:t>
            </a:r>
            <a:r>
              <a:rPr lang="en-GB" b="1">
                <a:solidFill>
                  <a:schemeClr val="tx2"/>
                </a:solidFill>
              </a:rPr>
              <a:t>intends to discard</a:t>
            </a:r>
          </a:p>
          <a:p>
            <a:pPr lvl="1">
              <a:spcAft>
                <a:spcPts val="1600"/>
              </a:spcAft>
            </a:pPr>
            <a:r>
              <a:rPr lang="en-GB"/>
              <a:t>👉 driven by the owner's intention to dispose of the item</a:t>
            </a:r>
            <a:endParaRPr lang="en-GB" dirty="0"/>
          </a:p>
          <a:p>
            <a:pPr>
              <a:spcAft>
                <a:spcPts val="1600"/>
              </a:spcAft>
            </a:pPr>
            <a:r>
              <a:rPr lang="en-GB" b="1" dirty="0"/>
              <a:t>Objective aspect:</a:t>
            </a:r>
          </a:p>
          <a:p>
            <a:pPr lvl="1">
              <a:spcAft>
                <a:spcPts val="1600"/>
              </a:spcAft>
            </a:pPr>
            <a:r>
              <a:rPr lang="en-GB"/>
              <a:t>Waste also comprises movable objects whose collection, storage, transport, or treatment is necessary to prevent </a:t>
            </a:r>
            <a:r>
              <a:rPr lang="en-GB" b="1">
                <a:solidFill>
                  <a:schemeClr val="tx2"/>
                </a:solidFill>
              </a:rPr>
              <a:t>adverse effects on public interests</a:t>
            </a:r>
          </a:p>
          <a:p>
            <a:pPr lvl="1">
              <a:spcAft>
                <a:spcPts val="1600"/>
              </a:spcAft>
            </a:pPr>
            <a:r>
              <a:rPr lang="en-GB"/>
              <a:t>👉 </a:t>
            </a:r>
            <a:r>
              <a:rPr lang="en-GB" b="1">
                <a:solidFill>
                  <a:schemeClr val="tx2"/>
                </a:solidFill>
              </a:rPr>
              <a:t> </a:t>
            </a:r>
            <a:r>
              <a:rPr lang="en-GB"/>
              <a:t>necessity of management to protect public health &amp; order &amp; the environment</a:t>
            </a:r>
            <a:endParaRPr lang="en-GB" dirty="0"/>
          </a:p>
        </p:txBody>
      </p:sp>
      <p:sp>
        <p:nvSpPr>
          <p:cNvPr id="5" name="Datumsplatzhalter 4">
            <a:extLst>
              <a:ext uri="{FF2B5EF4-FFF2-40B4-BE49-F238E27FC236}">
                <a16:creationId xmlns:a16="http://schemas.microsoft.com/office/drawing/2014/main" id="{2D3BD9BF-907A-8F9A-76B0-D9EA5D79BA8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C36035B-F057-4B1D-E49B-1990A062182E}"/>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7238709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FDD961-881D-152C-3BAA-1C12EEF48AFB}"/>
              </a:ext>
            </a:extLst>
          </p:cNvPr>
          <p:cNvSpPr>
            <a:spLocks noGrp="1"/>
          </p:cNvSpPr>
          <p:nvPr>
            <p:ph type="sldNum" sz="quarter" idx="12"/>
          </p:nvPr>
        </p:nvSpPr>
        <p:spPr/>
        <p:txBody>
          <a:bodyPr/>
          <a:lstStyle/>
          <a:p>
            <a:fld id="{D836C0FE-70CA-4950-82D6-CF602CC2B770}" type="slidenum">
              <a:rPr lang="en-GB" smtClean="0"/>
              <a:t>85</a:t>
            </a:fld>
            <a:endParaRPr lang="en-GB" dirty="0"/>
          </a:p>
        </p:txBody>
      </p:sp>
      <p:sp>
        <p:nvSpPr>
          <p:cNvPr id="3" name="Titel 2">
            <a:extLst>
              <a:ext uri="{FF2B5EF4-FFF2-40B4-BE49-F238E27FC236}">
                <a16:creationId xmlns:a16="http://schemas.microsoft.com/office/drawing/2014/main" id="{E5217515-37EF-1FB7-3722-611D154E3E4D}"/>
              </a:ext>
            </a:extLst>
          </p:cNvPr>
          <p:cNvSpPr>
            <a:spLocks noGrp="1"/>
          </p:cNvSpPr>
          <p:nvPr>
            <p:ph type="title"/>
          </p:nvPr>
        </p:nvSpPr>
        <p:spPr/>
        <p:txBody>
          <a:bodyPr/>
          <a:lstStyle/>
          <a:p>
            <a:r>
              <a:rPr lang="en-GB" dirty="0"/>
              <a:t>What is Waste</a:t>
            </a:r>
            <a:r>
              <a:rPr lang="en-GB"/>
              <a:t>? 🔗 </a:t>
            </a:r>
            <a:r>
              <a:rPr lang="en-GB">
                <a:hlinkClick r:id="rId2"/>
              </a:rPr>
              <a:t>Abfallverzeichnisverordnung </a:t>
            </a:r>
            <a:r>
              <a:rPr lang="en-GB" dirty="0">
                <a:hlinkClick r:id="rId2"/>
              </a:rPr>
              <a:t>2020</a:t>
            </a:r>
            <a:endParaRPr lang="en-GB" dirty="0"/>
          </a:p>
        </p:txBody>
      </p:sp>
      <p:pic>
        <p:nvPicPr>
          <p:cNvPr id="8" name="Content Placeholder 7">
            <a:hlinkClick r:id="rId3"/>
            <a:extLst>
              <a:ext uri="{FF2B5EF4-FFF2-40B4-BE49-F238E27FC236}">
                <a16:creationId xmlns:a16="http://schemas.microsoft.com/office/drawing/2014/main" id="{7A58B49F-F332-BDF2-D8B8-70497716667F}"/>
              </a:ext>
            </a:extLst>
          </p:cNvPr>
          <p:cNvPicPr>
            <a:picLocks noGrp="1" noChangeAspect="1"/>
          </p:cNvPicPr>
          <p:nvPr>
            <p:ph idx="1"/>
          </p:nvPr>
        </p:nvPicPr>
        <p:blipFill>
          <a:blip r:embed="rId4"/>
          <a:stretch>
            <a:fillRect/>
          </a:stretch>
        </p:blipFill>
        <p:spPr>
          <a:xfrm>
            <a:off x="1721014" y="1053000"/>
            <a:ext cx="7902412" cy="5111038"/>
          </a:xfrm>
        </p:spPr>
      </p:pic>
      <p:sp>
        <p:nvSpPr>
          <p:cNvPr id="5" name="Datumsplatzhalter 4">
            <a:extLst>
              <a:ext uri="{FF2B5EF4-FFF2-40B4-BE49-F238E27FC236}">
                <a16:creationId xmlns:a16="http://schemas.microsoft.com/office/drawing/2014/main" id="{F3953E62-EBF3-5207-3E9B-19785AA9BD57}"/>
              </a:ext>
            </a:extLst>
          </p:cNvPr>
          <p:cNvSpPr>
            <a:spLocks noGrp="1"/>
          </p:cNvSpPr>
          <p:nvPr>
            <p:ph type="dt" sz="half" idx="10"/>
          </p:nvPr>
        </p:nvSpPr>
        <p:spPr/>
        <p:txBody>
          <a:bodyPr/>
          <a:lstStyle/>
          <a:p>
            <a:r>
              <a:rPr lang="en-GB"/>
              <a:t>(EDM, 2024)</a:t>
            </a:r>
            <a:endParaRPr lang="en-GB" dirty="0"/>
          </a:p>
        </p:txBody>
      </p:sp>
      <p:sp>
        <p:nvSpPr>
          <p:cNvPr id="6" name="Fußzeilenplatzhalter 5">
            <a:extLst>
              <a:ext uri="{FF2B5EF4-FFF2-40B4-BE49-F238E27FC236}">
                <a16:creationId xmlns:a16="http://schemas.microsoft.com/office/drawing/2014/main" id="{C286AAF9-F55D-DB48-5316-0817E10D7E50}"/>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2172821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0599-24A7-F15D-0CE1-E04AB38BEEB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C758D9D-FBE6-908F-65A5-9E1608B57C9F}"/>
              </a:ext>
            </a:extLst>
          </p:cNvPr>
          <p:cNvSpPr>
            <a:spLocks noGrp="1"/>
          </p:cNvSpPr>
          <p:nvPr>
            <p:ph type="sldNum" sz="quarter" idx="12"/>
          </p:nvPr>
        </p:nvSpPr>
        <p:spPr/>
        <p:txBody>
          <a:bodyPr/>
          <a:lstStyle/>
          <a:p>
            <a:fld id="{D836C0FE-70CA-4950-82D6-CF602CC2B770}" type="slidenum">
              <a:rPr lang="en-GB" smtClean="0"/>
              <a:t>86</a:t>
            </a:fld>
            <a:endParaRPr lang="en-GB" dirty="0"/>
          </a:p>
        </p:txBody>
      </p:sp>
      <p:sp>
        <p:nvSpPr>
          <p:cNvPr id="3" name="Titel 2">
            <a:extLst>
              <a:ext uri="{FF2B5EF4-FFF2-40B4-BE49-F238E27FC236}">
                <a16:creationId xmlns:a16="http://schemas.microsoft.com/office/drawing/2014/main" id="{07D4CB30-6CFC-2725-090C-6A0F49EC1D88}"/>
              </a:ext>
            </a:extLst>
          </p:cNvPr>
          <p:cNvSpPr>
            <a:spLocks noGrp="1"/>
          </p:cNvSpPr>
          <p:nvPr>
            <p:ph type="title"/>
          </p:nvPr>
        </p:nvSpPr>
        <p:spPr/>
        <p:txBody>
          <a:bodyPr/>
          <a:lstStyle/>
          <a:p>
            <a:r>
              <a:rPr lang="en-GB" dirty="0"/>
              <a:t>What is Waste</a:t>
            </a:r>
            <a:r>
              <a:rPr lang="en-GB"/>
              <a:t>? 🔗 </a:t>
            </a:r>
            <a:r>
              <a:rPr lang="en-GB">
                <a:hlinkClick r:id="rId2"/>
              </a:rPr>
              <a:t>Abfallverzeichnisverordnung </a:t>
            </a:r>
            <a:r>
              <a:rPr lang="en-GB" dirty="0">
                <a:hlinkClick r:id="rId2"/>
              </a:rPr>
              <a:t>2020</a:t>
            </a:r>
            <a:endParaRPr lang="en-GB" dirty="0"/>
          </a:p>
        </p:txBody>
      </p:sp>
      <p:sp>
        <p:nvSpPr>
          <p:cNvPr id="5" name="Datumsplatzhalter 4">
            <a:extLst>
              <a:ext uri="{FF2B5EF4-FFF2-40B4-BE49-F238E27FC236}">
                <a16:creationId xmlns:a16="http://schemas.microsoft.com/office/drawing/2014/main" id="{37C88C32-B602-0854-5454-317725443863}"/>
              </a:ext>
            </a:extLst>
          </p:cNvPr>
          <p:cNvSpPr>
            <a:spLocks noGrp="1"/>
          </p:cNvSpPr>
          <p:nvPr>
            <p:ph type="dt" sz="half" idx="10"/>
          </p:nvPr>
        </p:nvSpPr>
        <p:spPr/>
        <p:txBody>
          <a:bodyPr/>
          <a:lstStyle/>
          <a:p>
            <a:r>
              <a:rPr lang="en-GB"/>
              <a:t>(EDM, 2024)</a:t>
            </a:r>
            <a:endParaRPr lang="en-GB" dirty="0"/>
          </a:p>
        </p:txBody>
      </p:sp>
      <p:sp>
        <p:nvSpPr>
          <p:cNvPr id="6" name="Fußzeilenplatzhalter 5">
            <a:extLst>
              <a:ext uri="{FF2B5EF4-FFF2-40B4-BE49-F238E27FC236}">
                <a16:creationId xmlns:a16="http://schemas.microsoft.com/office/drawing/2014/main" id="{ABB012AA-752E-00A4-5342-F788C2AD408C}"/>
              </a:ext>
            </a:extLst>
          </p:cNvPr>
          <p:cNvSpPr>
            <a:spLocks noGrp="1"/>
          </p:cNvSpPr>
          <p:nvPr>
            <p:ph type="ftr" sz="quarter" idx="11"/>
          </p:nvPr>
        </p:nvSpPr>
        <p:spPr/>
        <p:txBody>
          <a:bodyPr/>
          <a:lstStyle/>
          <a:p>
            <a:r>
              <a:rPr lang="en-GB"/>
              <a:t>KMH / SEM</a:t>
            </a:r>
            <a:endParaRPr lang="en-GB" dirty="0"/>
          </a:p>
        </p:txBody>
      </p:sp>
      <p:sp>
        <p:nvSpPr>
          <p:cNvPr id="7" name="Inhaltsplatzhalter 6">
            <a:extLst>
              <a:ext uri="{FF2B5EF4-FFF2-40B4-BE49-F238E27FC236}">
                <a16:creationId xmlns:a16="http://schemas.microsoft.com/office/drawing/2014/main" id="{BB4A933F-CF7D-905B-4305-F77A64B9D0DF}"/>
              </a:ext>
            </a:extLst>
          </p:cNvPr>
          <p:cNvSpPr>
            <a:spLocks noGrp="1"/>
          </p:cNvSpPr>
          <p:nvPr>
            <p:ph idx="1"/>
          </p:nvPr>
        </p:nvSpPr>
        <p:spPr>
          <a:xfrm>
            <a:off x="695324" y="1628999"/>
            <a:ext cx="5328675" cy="4535265"/>
          </a:xfrm>
        </p:spPr>
        <p:txBody>
          <a:bodyPr/>
          <a:lstStyle/>
          <a:p>
            <a:pPr marL="0" indent="0">
              <a:buNone/>
            </a:pPr>
            <a:r>
              <a:rPr lang="en-GB" b="1" dirty="0"/>
              <a:t>Based on European Waste Catalogue (EWC):</a:t>
            </a:r>
          </a:p>
          <a:p>
            <a:r>
              <a:rPr lang="en-GB" dirty="0"/>
              <a:t>First 2 digits: waste chapter</a:t>
            </a:r>
          </a:p>
          <a:p>
            <a:r>
              <a:rPr lang="en-GB" dirty="0"/>
              <a:t>Middle 2 digits: chapter subgroup</a:t>
            </a:r>
          </a:p>
          <a:p>
            <a:r>
              <a:rPr lang="en-GB" dirty="0"/>
              <a:t>Last 2 digits: specific waste type</a:t>
            </a:r>
          </a:p>
          <a:p>
            <a:pPr marL="0" indent="0">
              <a:buNone/>
            </a:pPr>
            <a:endParaRPr lang="en-GB" dirty="0"/>
          </a:p>
          <a:p>
            <a:pPr marL="0" indent="0">
              <a:buNone/>
            </a:pPr>
            <a:r>
              <a:rPr lang="en-GB" b="1" dirty="0"/>
              <a:t> 👉 AUT:</a:t>
            </a:r>
            <a:r>
              <a:rPr lang="en-GB" dirty="0"/>
              <a:t> no spaces &amp; no last leading zeros</a:t>
            </a:r>
          </a:p>
        </p:txBody>
      </p:sp>
      <p:pic>
        <p:nvPicPr>
          <p:cNvPr id="9" name="Content Placeholder 7">
            <a:hlinkClick r:id="rId3"/>
            <a:extLst>
              <a:ext uri="{FF2B5EF4-FFF2-40B4-BE49-F238E27FC236}">
                <a16:creationId xmlns:a16="http://schemas.microsoft.com/office/drawing/2014/main" id="{96C84201-3850-8DBE-3323-96BDEE619D33}"/>
              </a:ext>
            </a:extLst>
          </p:cNvPr>
          <p:cNvPicPr>
            <a:picLocks noChangeAspect="1"/>
          </p:cNvPicPr>
          <p:nvPr/>
        </p:nvPicPr>
        <p:blipFill>
          <a:blip r:embed="rId4"/>
          <a:srcRect r="62859" b="67600"/>
          <a:stretch/>
        </p:blipFill>
        <p:spPr bwMode="gray">
          <a:xfrm>
            <a:off x="6168003" y="2205000"/>
            <a:ext cx="5742364" cy="3240000"/>
          </a:xfrm>
          <a:prstGeom prst="rect">
            <a:avLst/>
          </a:prstGeom>
        </p:spPr>
      </p:pic>
    </p:spTree>
    <p:extLst>
      <p:ext uri="{BB962C8B-B14F-4D97-AF65-F5344CB8AC3E}">
        <p14:creationId xmlns:p14="http://schemas.microsoft.com/office/powerpoint/2010/main" val="22005324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209236-DFED-16CC-E5CE-085496680C1B}"/>
              </a:ext>
            </a:extLst>
          </p:cNvPr>
          <p:cNvSpPr>
            <a:spLocks noGrp="1"/>
          </p:cNvSpPr>
          <p:nvPr>
            <p:ph type="sldNum" sz="quarter" idx="12"/>
          </p:nvPr>
        </p:nvSpPr>
        <p:spPr/>
        <p:txBody>
          <a:bodyPr/>
          <a:lstStyle/>
          <a:p>
            <a:fld id="{D836C0FE-70CA-4950-82D6-CF602CC2B770}" type="slidenum">
              <a:rPr lang="en-GB" smtClean="0"/>
              <a:t>87</a:t>
            </a:fld>
            <a:endParaRPr lang="en-GB" dirty="0"/>
          </a:p>
        </p:txBody>
      </p:sp>
      <p:sp>
        <p:nvSpPr>
          <p:cNvPr id="3" name="Titel 2">
            <a:extLst>
              <a:ext uri="{FF2B5EF4-FFF2-40B4-BE49-F238E27FC236}">
                <a16:creationId xmlns:a16="http://schemas.microsoft.com/office/drawing/2014/main" id="{2D965DE6-AAFB-7493-807B-AAD25E8CED2B}"/>
              </a:ext>
            </a:extLst>
          </p:cNvPr>
          <p:cNvSpPr>
            <a:spLocks noGrp="1"/>
          </p:cNvSpPr>
          <p:nvPr>
            <p:ph type="title"/>
          </p:nvPr>
        </p:nvSpPr>
        <p:spPr/>
        <p:txBody>
          <a:bodyPr/>
          <a:lstStyle/>
          <a:p>
            <a:r>
              <a:rPr lang="en-GB" dirty="0"/>
              <a:t>EU Waste Chapters</a:t>
            </a:r>
          </a:p>
        </p:txBody>
      </p:sp>
      <p:sp>
        <p:nvSpPr>
          <p:cNvPr id="7" name="Inhaltsplatzhalter 6">
            <a:extLst>
              <a:ext uri="{FF2B5EF4-FFF2-40B4-BE49-F238E27FC236}">
                <a16:creationId xmlns:a16="http://schemas.microsoft.com/office/drawing/2014/main" id="{313206D1-C1F2-4E2F-2AE6-9B401008C837}"/>
              </a:ext>
            </a:extLst>
          </p:cNvPr>
          <p:cNvSpPr>
            <a:spLocks noGrp="1"/>
          </p:cNvSpPr>
          <p:nvPr>
            <p:ph sz="half" idx="1"/>
          </p:nvPr>
        </p:nvSpPr>
        <p:spPr>
          <a:xfrm>
            <a:off x="695325" y="1485000"/>
            <a:ext cx="5184775" cy="4320000"/>
          </a:xfrm>
        </p:spPr>
        <p:txBody>
          <a:bodyPr>
            <a:noAutofit/>
          </a:bodyPr>
          <a:lstStyle/>
          <a:p>
            <a:pPr>
              <a:lnSpc>
                <a:spcPct val="115000"/>
              </a:lnSpc>
              <a:spcAft>
                <a:spcPts val="800"/>
              </a:spcAft>
            </a:pP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01 – Wastes resulting from exploration, mining, quarrying, and physical and chemical treatment </a:t>
            </a:r>
            <a:r>
              <a:rPr lang="en-GB" sz="1200" kern="100">
                <a:effectLst/>
                <a:latin typeface="Calibri" panose="020F0502020204030204" pitchFamily="34" charset="0"/>
                <a:ea typeface="Calibri" panose="020F0502020204030204" pitchFamily="34" charset="0"/>
                <a:cs typeface="Times New Roman" panose="02020603050405020304" pitchFamily="18" charset="0"/>
              </a:rPr>
              <a:t>of minerals</a:t>
            </a:r>
          </a:p>
          <a:p>
            <a:pPr>
              <a:lnSpc>
                <a:spcPct val="115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02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Wastes from agriculture, horticulture, aquaculture, forestry, hunting and fishing, food preparation </a:t>
            </a:r>
            <a:r>
              <a:rPr lang="en-GB" sz="1200" kern="100">
                <a:effectLst/>
                <a:latin typeface="Calibri" panose="020F0502020204030204" pitchFamily="34" charset="0"/>
                <a:ea typeface="Calibri" panose="020F0502020204030204" pitchFamily="34" charset="0"/>
                <a:cs typeface="Times New Roman" panose="02020603050405020304" pitchFamily="18" charset="0"/>
              </a:rPr>
              <a:t>and processing</a:t>
            </a:r>
          </a:p>
          <a:p>
            <a:pPr>
              <a:lnSpc>
                <a:spcPct val="115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03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Wastes from wood processing and the production of panels and furniture, pulp, paper </a:t>
            </a:r>
            <a:r>
              <a:rPr lang="en-GB" sz="1200" kern="100">
                <a:effectLst/>
                <a:latin typeface="Calibri" panose="020F0502020204030204" pitchFamily="34" charset="0"/>
                <a:ea typeface="Calibri" panose="020F0502020204030204" pitchFamily="34" charset="0"/>
                <a:cs typeface="Times New Roman" panose="02020603050405020304" pitchFamily="18" charset="0"/>
              </a:rPr>
              <a:t>and cardboard</a:t>
            </a:r>
          </a:p>
          <a:p>
            <a:pPr>
              <a:lnSpc>
                <a:spcPct val="115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04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Wastes from the leather, fur and </a:t>
            </a:r>
            <a:r>
              <a:rPr lang="en-GB" sz="1200" kern="100">
                <a:effectLst/>
                <a:latin typeface="Calibri" panose="020F0502020204030204" pitchFamily="34" charset="0"/>
                <a:ea typeface="Calibri" panose="020F0502020204030204" pitchFamily="34" charset="0"/>
                <a:cs typeface="Times New Roman" panose="02020603050405020304" pitchFamily="18" charset="0"/>
              </a:rPr>
              <a:t>textile industries</a:t>
            </a:r>
          </a:p>
          <a:p>
            <a:pPr>
              <a:lnSpc>
                <a:spcPct val="115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05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Wastes from petroleum refining, natural gas purification and pyrolytic treatment </a:t>
            </a:r>
            <a:r>
              <a:rPr lang="en-GB" sz="1200" kern="100">
                <a:effectLst/>
                <a:latin typeface="Calibri" panose="020F0502020204030204" pitchFamily="34" charset="0"/>
                <a:ea typeface="Calibri" panose="020F0502020204030204" pitchFamily="34" charset="0"/>
                <a:cs typeface="Times New Roman" panose="02020603050405020304" pitchFamily="18" charset="0"/>
              </a:rPr>
              <a:t>of coal</a:t>
            </a:r>
          </a:p>
          <a:p>
            <a:pPr>
              <a:lnSpc>
                <a:spcPct val="115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06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Wastes from inorganic </a:t>
            </a:r>
            <a:r>
              <a:rPr lang="en-GB" sz="1200" kern="100">
                <a:effectLst/>
                <a:latin typeface="Calibri" panose="020F0502020204030204" pitchFamily="34" charset="0"/>
                <a:ea typeface="Calibri" panose="020F0502020204030204" pitchFamily="34" charset="0"/>
                <a:cs typeface="Times New Roman" panose="02020603050405020304" pitchFamily="18" charset="0"/>
              </a:rPr>
              <a:t>chemical processes</a:t>
            </a:r>
          </a:p>
          <a:p>
            <a:pPr>
              <a:lnSpc>
                <a:spcPct val="115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07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Wastes from organic </a:t>
            </a:r>
            <a:r>
              <a:rPr lang="en-GB" sz="1200" kern="100">
                <a:effectLst/>
                <a:latin typeface="Calibri" panose="020F0502020204030204" pitchFamily="34" charset="0"/>
                <a:ea typeface="Calibri" panose="020F0502020204030204" pitchFamily="34" charset="0"/>
                <a:cs typeface="Times New Roman" panose="02020603050405020304" pitchFamily="18" charset="0"/>
              </a:rPr>
              <a:t>chemical processes</a:t>
            </a:r>
          </a:p>
          <a:p>
            <a:pPr>
              <a:lnSpc>
                <a:spcPct val="115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08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Wastes from the manufacture, formulation, supply and use of coatings (paints, varnishes and vitreous enamels), adhesives, sealants and </a:t>
            </a:r>
            <a:r>
              <a:rPr lang="en-GB" sz="1200" kern="100">
                <a:effectLst/>
                <a:latin typeface="Calibri" panose="020F0502020204030204" pitchFamily="34" charset="0"/>
                <a:ea typeface="Calibri" panose="020F0502020204030204" pitchFamily="34" charset="0"/>
                <a:cs typeface="Times New Roman" panose="02020603050405020304" pitchFamily="18" charset="0"/>
              </a:rPr>
              <a:t>printing inks</a:t>
            </a:r>
          </a:p>
          <a:p>
            <a:pPr>
              <a:lnSpc>
                <a:spcPct val="115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09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Wastes from the </a:t>
            </a:r>
            <a:r>
              <a:rPr lang="en-GB" sz="1200" kern="100">
                <a:effectLst/>
                <a:latin typeface="Calibri" panose="020F0502020204030204" pitchFamily="34" charset="0"/>
                <a:ea typeface="Calibri" panose="020F0502020204030204" pitchFamily="34" charset="0"/>
                <a:cs typeface="Times New Roman" panose="02020603050405020304" pitchFamily="18" charset="0"/>
              </a:rPr>
              <a:t>photographic industry</a:t>
            </a:r>
          </a:p>
          <a:p>
            <a:pPr>
              <a:lnSpc>
                <a:spcPct val="115000"/>
              </a:lnSpc>
              <a:spcAft>
                <a:spcPts val="800"/>
              </a:spcAft>
            </a:pPr>
            <a:r>
              <a:rPr lang="en-GB" sz="1200" kern="100">
                <a:effectLst/>
                <a:latin typeface="Calibri" panose="020F0502020204030204" pitchFamily="34" charset="0"/>
                <a:ea typeface="Calibri" panose="020F0502020204030204" pitchFamily="34" charset="0"/>
                <a:cs typeface="Times New Roman" panose="02020603050405020304" pitchFamily="18" charset="0"/>
              </a:rPr>
              <a:t>10 </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Wastes from </a:t>
            </a:r>
            <a:r>
              <a:rPr lang="en-GB" sz="1200" kern="100">
                <a:effectLst/>
                <a:latin typeface="Calibri" panose="020F0502020204030204" pitchFamily="34" charset="0"/>
                <a:ea typeface="Calibri" panose="020F0502020204030204" pitchFamily="34" charset="0"/>
                <a:cs typeface="Times New Roman" panose="02020603050405020304" pitchFamily="18" charset="0"/>
              </a:rPr>
              <a:t>thermal processes</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Inhaltsplatzhalter 7">
            <a:extLst>
              <a:ext uri="{FF2B5EF4-FFF2-40B4-BE49-F238E27FC236}">
                <a16:creationId xmlns:a16="http://schemas.microsoft.com/office/drawing/2014/main" id="{51C8B4B7-4AAF-C50C-0CFC-F2DF6C526469}"/>
              </a:ext>
            </a:extLst>
          </p:cNvPr>
          <p:cNvSpPr>
            <a:spLocks noGrp="1"/>
          </p:cNvSpPr>
          <p:nvPr>
            <p:ph sz="half" idx="2"/>
          </p:nvPr>
        </p:nvSpPr>
        <p:spPr>
          <a:xfrm>
            <a:off x="6311900" y="981000"/>
            <a:ext cx="5184775" cy="5184000"/>
          </a:xfrm>
        </p:spPr>
        <p:txBody>
          <a:bodyPr vert="horz" lIns="91440" tIns="45720" rIns="91440" bIns="45720" rtlCol="0" anchor="ctr">
            <a:noAutofit/>
          </a:bodyPr>
          <a:lstStyle/>
          <a:p>
            <a:pPr>
              <a:lnSpc>
                <a:spcPct val="115000"/>
              </a:lnSpc>
              <a:spcAft>
                <a:spcPts val="800"/>
              </a:spcAft>
            </a:pPr>
            <a:r>
              <a:rPr lang="en-GB" sz="1200" kern="100" dirty="0">
                <a:latin typeface="Calibri" panose="020F0502020204030204" pitchFamily="34" charset="0"/>
                <a:ea typeface="Calibri" panose="020F0502020204030204" pitchFamily="34" charset="0"/>
                <a:cs typeface="Times New Roman" panose="02020603050405020304" pitchFamily="18" charset="0"/>
              </a:rPr>
              <a:t>11 – Wastes from chemical surface treatment and </a:t>
            </a:r>
            <a:br>
              <a:rPr lang="en-GB" sz="1200" kern="100" dirty="0">
                <a:latin typeface="Calibri" panose="020F0502020204030204" pitchFamily="34" charset="0"/>
                <a:ea typeface="Calibri" panose="020F0502020204030204" pitchFamily="34" charset="0"/>
                <a:cs typeface="Times New Roman" panose="02020603050405020304" pitchFamily="18" charset="0"/>
              </a:rPr>
            </a:br>
            <a:r>
              <a:rPr lang="en-GB" sz="1200" kern="100" dirty="0">
                <a:latin typeface="Calibri" panose="020F0502020204030204" pitchFamily="34" charset="0"/>
                <a:ea typeface="Calibri" panose="020F0502020204030204" pitchFamily="34" charset="0"/>
                <a:cs typeface="Times New Roman" panose="02020603050405020304" pitchFamily="18" charset="0"/>
              </a:rPr>
              <a:t>coating of metals and </a:t>
            </a:r>
            <a:r>
              <a:rPr lang="en-GB" sz="1200" kern="100">
                <a:latin typeface="Calibri" panose="020F0502020204030204" pitchFamily="34" charset="0"/>
                <a:ea typeface="Calibri" panose="020F0502020204030204" pitchFamily="34" charset="0"/>
                <a:cs typeface="Times New Roman" panose="02020603050405020304" pitchFamily="18" charset="0"/>
              </a:rPr>
              <a:t>other materials</a:t>
            </a:r>
          </a:p>
          <a:p>
            <a:pPr>
              <a:lnSpc>
                <a:spcPct val="115000"/>
              </a:lnSpc>
              <a:spcAft>
                <a:spcPts val="800"/>
              </a:spcAft>
            </a:pPr>
            <a:r>
              <a:rPr lang="en-GB" sz="1200" kern="100">
                <a:latin typeface="Calibri" panose="020F0502020204030204" pitchFamily="34" charset="0"/>
                <a:ea typeface="Calibri" panose="020F0502020204030204" pitchFamily="34" charset="0"/>
                <a:cs typeface="Times New Roman" panose="02020603050405020304" pitchFamily="18" charset="0"/>
              </a:rPr>
              <a:t>12 </a:t>
            </a:r>
            <a:r>
              <a:rPr lang="en-GB" sz="1200" kern="100" dirty="0">
                <a:latin typeface="Calibri" panose="020F0502020204030204" pitchFamily="34" charset="0"/>
                <a:ea typeface="Calibri" panose="020F0502020204030204" pitchFamily="34" charset="0"/>
                <a:cs typeface="Times New Roman" panose="02020603050405020304" pitchFamily="18" charset="0"/>
              </a:rPr>
              <a:t>– Wastes from shaping and physical and mechanical surface treatment of metals </a:t>
            </a:r>
            <a:r>
              <a:rPr lang="en-GB" sz="1200" kern="100">
                <a:latin typeface="Calibri" panose="020F0502020204030204" pitchFamily="34" charset="0"/>
                <a:ea typeface="Calibri" panose="020F0502020204030204" pitchFamily="34" charset="0"/>
                <a:cs typeface="Times New Roman" panose="02020603050405020304" pitchFamily="18" charset="0"/>
              </a:rPr>
              <a:t>and plastics</a:t>
            </a:r>
          </a:p>
          <a:p>
            <a:pPr>
              <a:lnSpc>
                <a:spcPct val="115000"/>
              </a:lnSpc>
              <a:spcAft>
                <a:spcPts val="800"/>
              </a:spcAft>
            </a:pPr>
            <a:r>
              <a:rPr lang="en-GB" sz="1200" kern="100">
                <a:latin typeface="Calibri" panose="020F0502020204030204" pitchFamily="34" charset="0"/>
                <a:ea typeface="Calibri" panose="020F0502020204030204" pitchFamily="34" charset="0"/>
                <a:cs typeface="Times New Roman" panose="02020603050405020304" pitchFamily="18" charset="0"/>
              </a:rPr>
              <a:t>13 </a:t>
            </a:r>
            <a:r>
              <a:rPr lang="en-GB" sz="1200" kern="100" dirty="0">
                <a:latin typeface="Calibri" panose="020F0502020204030204" pitchFamily="34" charset="0"/>
                <a:ea typeface="Calibri" panose="020F0502020204030204" pitchFamily="34" charset="0"/>
                <a:cs typeface="Times New Roman" panose="02020603050405020304" pitchFamily="18" charset="0"/>
              </a:rPr>
              <a:t>– Oil wastes and wastes of liquid fuels (except edible oils, and those in chapters 05, 12 and </a:t>
            </a:r>
            <a:r>
              <a:rPr lang="en-GB" sz="1200" kern="100">
                <a:latin typeface="Calibri" panose="020F0502020204030204" pitchFamily="34" charset="0"/>
                <a:ea typeface="Calibri" panose="020F0502020204030204" pitchFamily="34" charset="0"/>
                <a:cs typeface="Times New Roman" panose="02020603050405020304" pitchFamily="18" charset="0"/>
              </a:rPr>
              <a:t>19)</a:t>
            </a:r>
          </a:p>
          <a:p>
            <a:pPr>
              <a:lnSpc>
                <a:spcPct val="115000"/>
              </a:lnSpc>
              <a:spcAft>
                <a:spcPts val="800"/>
              </a:spcAft>
            </a:pPr>
            <a:r>
              <a:rPr lang="en-GB" sz="1200" kern="100">
                <a:latin typeface="Calibri" panose="020F0502020204030204" pitchFamily="34" charset="0"/>
                <a:ea typeface="Calibri" panose="020F0502020204030204" pitchFamily="34" charset="0"/>
                <a:cs typeface="Times New Roman" panose="02020603050405020304" pitchFamily="18" charset="0"/>
              </a:rPr>
              <a:t>14 </a:t>
            </a:r>
            <a:r>
              <a:rPr lang="en-GB" sz="1200" kern="100" dirty="0">
                <a:latin typeface="Calibri" panose="020F0502020204030204" pitchFamily="34" charset="0"/>
                <a:ea typeface="Calibri" panose="020F0502020204030204" pitchFamily="34" charset="0"/>
                <a:cs typeface="Times New Roman" panose="02020603050405020304" pitchFamily="18" charset="0"/>
              </a:rPr>
              <a:t>– Wastes from organic solvents, refrigerants and propellants (except 07 and </a:t>
            </a:r>
            <a:r>
              <a:rPr lang="en-GB" sz="1200" kern="100">
                <a:latin typeface="Calibri" panose="020F0502020204030204" pitchFamily="34" charset="0"/>
                <a:ea typeface="Calibri" panose="020F0502020204030204" pitchFamily="34" charset="0"/>
                <a:cs typeface="Times New Roman" panose="02020603050405020304" pitchFamily="18" charset="0"/>
              </a:rPr>
              <a:t>08)</a:t>
            </a:r>
          </a:p>
          <a:p>
            <a:pPr>
              <a:lnSpc>
                <a:spcPct val="115000"/>
              </a:lnSpc>
              <a:spcAft>
                <a:spcPts val="800"/>
              </a:spcAft>
            </a:pPr>
            <a:r>
              <a:rPr lang="en-GB" sz="1200" kern="100">
                <a:latin typeface="Calibri" panose="020F0502020204030204" pitchFamily="34" charset="0"/>
                <a:ea typeface="Calibri" panose="020F0502020204030204" pitchFamily="34" charset="0"/>
                <a:cs typeface="Times New Roman" panose="02020603050405020304" pitchFamily="18" charset="0"/>
              </a:rPr>
              <a:t>15 </a:t>
            </a:r>
            <a:r>
              <a:rPr lang="en-GB" sz="1200" kern="100" dirty="0">
                <a:latin typeface="Calibri" panose="020F0502020204030204" pitchFamily="34" charset="0"/>
                <a:ea typeface="Calibri" panose="020F0502020204030204" pitchFamily="34" charset="0"/>
                <a:cs typeface="Times New Roman" panose="02020603050405020304" pitchFamily="18" charset="0"/>
              </a:rPr>
              <a:t>– Waste packaging; absorbents, wiping cloths, filter materials and protective clothing not </a:t>
            </a:r>
            <a:r>
              <a:rPr lang="en-GB" sz="1200" kern="100">
                <a:latin typeface="Calibri" panose="020F0502020204030204" pitchFamily="34" charset="0"/>
                <a:ea typeface="Calibri" panose="020F0502020204030204" pitchFamily="34" charset="0"/>
                <a:cs typeface="Times New Roman" panose="02020603050405020304" pitchFamily="18" charset="0"/>
              </a:rPr>
              <a:t>otherwise specified</a:t>
            </a:r>
          </a:p>
          <a:p>
            <a:pPr>
              <a:lnSpc>
                <a:spcPct val="115000"/>
              </a:lnSpc>
              <a:spcAft>
                <a:spcPts val="800"/>
              </a:spcAft>
            </a:pPr>
            <a:r>
              <a:rPr lang="en-GB" sz="1200" kern="100">
                <a:latin typeface="Calibri" panose="020F0502020204030204" pitchFamily="34" charset="0"/>
                <a:ea typeface="Calibri" panose="020F0502020204030204" pitchFamily="34" charset="0"/>
                <a:cs typeface="Times New Roman" panose="02020603050405020304" pitchFamily="18" charset="0"/>
              </a:rPr>
              <a:t>16 </a:t>
            </a:r>
            <a:r>
              <a:rPr lang="en-GB" sz="1200" kern="100" dirty="0">
                <a:latin typeface="Calibri" panose="020F0502020204030204" pitchFamily="34" charset="0"/>
                <a:ea typeface="Calibri" panose="020F0502020204030204" pitchFamily="34" charset="0"/>
                <a:cs typeface="Times New Roman" panose="02020603050405020304" pitchFamily="18" charset="0"/>
              </a:rPr>
              <a:t>– Wastes not otherwise specified in </a:t>
            </a:r>
            <a:r>
              <a:rPr lang="en-GB" sz="1200" kern="100">
                <a:latin typeface="Calibri" panose="020F0502020204030204" pitchFamily="34" charset="0"/>
                <a:ea typeface="Calibri" panose="020F0502020204030204" pitchFamily="34" charset="0"/>
                <a:cs typeface="Times New Roman" panose="02020603050405020304" pitchFamily="18" charset="0"/>
              </a:rPr>
              <a:t>the list</a:t>
            </a:r>
          </a:p>
          <a:p>
            <a:pPr>
              <a:lnSpc>
                <a:spcPct val="115000"/>
              </a:lnSpc>
              <a:spcAft>
                <a:spcPts val="800"/>
              </a:spcAft>
            </a:pPr>
            <a:r>
              <a:rPr lang="en-GB" sz="1200" kern="100">
                <a:latin typeface="Calibri" panose="020F0502020204030204" pitchFamily="34" charset="0"/>
                <a:ea typeface="Calibri" panose="020F0502020204030204" pitchFamily="34" charset="0"/>
                <a:cs typeface="Times New Roman" panose="02020603050405020304" pitchFamily="18" charset="0"/>
              </a:rPr>
              <a:t>17 </a:t>
            </a:r>
            <a:r>
              <a:rPr lang="en-GB" sz="1200" kern="100" dirty="0">
                <a:latin typeface="Calibri" panose="020F0502020204030204" pitchFamily="34" charset="0"/>
                <a:ea typeface="Calibri" panose="020F0502020204030204" pitchFamily="34" charset="0"/>
                <a:cs typeface="Times New Roman" panose="02020603050405020304" pitchFamily="18" charset="0"/>
              </a:rPr>
              <a:t>– Construction and demolition wastes (including excavated soil from contaminated </a:t>
            </a:r>
            <a:r>
              <a:rPr lang="en-GB" sz="1200" kern="100">
                <a:latin typeface="Calibri" panose="020F0502020204030204" pitchFamily="34" charset="0"/>
                <a:ea typeface="Calibri" panose="020F0502020204030204" pitchFamily="34" charset="0"/>
                <a:cs typeface="Times New Roman" panose="02020603050405020304" pitchFamily="18" charset="0"/>
              </a:rPr>
              <a:t>sites)</a:t>
            </a:r>
          </a:p>
          <a:p>
            <a:pPr>
              <a:lnSpc>
                <a:spcPct val="115000"/>
              </a:lnSpc>
              <a:spcAft>
                <a:spcPts val="800"/>
              </a:spcAft>
            </a:pPr>
            <a:r>
              <a:rPr lang="en-GB" sz="1200" kern="100">
                <a:latin typeface="Calibri" panose="020F0502020204030204" pitchFamily="34" charset="0"/>
                <a:ea typeface="Calibri" panose="020F0502020204030204" pitchFamily="34" charset="0"/>
                <a:cs typeface="Times New Roman" panose="02020603050405020304" pitchFamily="18" charset="0"/>
              </a:rPr>
              <a:t>18 </a:t>
            </a:r>
            <a:r>
              <a:rPr lang="en-GB" sz="1200" kern="100" dirty="0">
                <a:latin typeface="Calibri" panose="020F0502020204030204" pitchFamily="34" charset="0"/>
                <a:ea typeface="Calibri" panose="020F0502020204030204" pitchFamily="34" charset="0"/>
                <a:cs typeface="Times New Roman" panose="02020603050405020304" pitchFamily="18" charset="0"/>
              </a:rPr>
              <a:t>– Wastes from human or animal health care and/or </a:t>
            </a:r>
            <a:r>
              <a:rPr lang="en-GB" sz="1200" kern="100">
                <a:latin typeface="Calibri" panose="020F0502020204030204" pitchFamily="34" charset="0"/>
                <a:ea typeface="Calibri" panose="020F0502020204030204" pitchFamily="34" charset="0"/>
                <a:cs typeface="Times New Roman" panose="02020603050405020304" pitchFamily="18" charset="0"/>
              </a:rPr>
              <a:t>related research</a:t>
            </a:r>
          </a:p>
          <a:p>
            <a:pPr>
              <a:lnSpc>
                <a:spcPct val="115000"/>
              </a:lnSpc>
              <a:spcAft>
                <a:spcPts val="800"/>
              </a:spcAft>
            </a:pPr>
            <a:r>
              <a:rPr lang="en-GB" sz="1200" kern="100">
                <a:latin typeface="Calibri" panose="020F0502020204030204" pitchFamily="34" charset="0"/>
                <a:ea typeface="Calibri" panose="020F0502020204030204" pitchFamily="34" charset="0"/>
                <a:cs typeface="Times New Roman" panose="02020603050405020304" pitchFamily="18" charset="0"/>
              </a:rPr>
              <a:t>19 </a:t>
            </a:r>
            <a:r>
              <a:rPr lang="en-GB" sz="1200" kern="100" dirty="0">
                <a:latin typeface="Calibri" panose="020F0502020204030204" pitchFamily="34" charset="0"/>
                <a:ea typeface="Calibri" panose="020F0502020204030204" pitchFamily="34" charset="0"/>
                <a:cs typeface="Times New Roman" panose="02020603050405020304" pitchFamily="18" charset="0"/>
              </a:rPr>
              <a:t>– Wastes from waste management facilities, off-site wastewater treatment plants and the preparation of water intended for human consumption and water for </a:t>
            </a:r>
            <a:r>
              <a:rPr lang="en-GB" sz="1200" kern="100">
                <a:latin typeface="Calibri" panose="020F0502020204030204" pitchFamily="34" charset="0"/>
                <a:ea typeface="Calibri" panose="020F0502020204030204" pitchFamily="34" charset="0"/>
                <a:cs typeface="Times New Roman" panose="02020603050405020304" pitchFamily="18" charset="0"/>
              </a:rPr>
              <a:t>industrial use</a:t>
            </a:r>
          </a:p>
          <a:p>
            <a:pPr>
              <a:lnSpc>
                <a:spcPct val="115000"/>
              </a:lnSpc>
              <a:spcAft>
                <a:spcPts val="800"/>
              </a:spcAft>
            </a:pPr>
            <a:r>
              <a:rPr lang="en-GB" sz="1200" kern="100">
                <a:latin typeface="Calibri" panose="020F0502020204030204" pitchFamily="34" charset="0"/>
                <a:ea typeface="Calibri" panose="020F0502020204030204" pitchFamily="34" charset="0"/>
                <a:cs typeface="Times New Roman" panose="02020603050405020304" pitchFamily="18" charset="0"/>
              </a:rPr>
              <a:t>20 </a:t>
            </a:r>
            <a:r>
              <a:rPr lang="en-GB" sz="1200" kern="100" dirty="0">
                <a:latin typeface="Calibri" panose="020F0502020204030204" pitchFamily="34" charset="0"/>
                <a:ea typeface="Calibri" panose="020F0502020204030204" pitchFamily="34" charset="0"/>
                <a:cs typeface="Times New Roman" panose="02020603050405020304" pitchFamily="18" charset="0"/>
              </a:rPr>
              <a:t>– Municipal wastes (household waste and similar commercial, industrial and institutional wastes), including separately </a:t>
            </a:r>
            <a:r>
              <a:rPr lang="en-GB" sz="1200" kern="100">
                <a:latin typeface="Calibri" panose="020F0502020204030204" pitchFamily="34" charset="0"/>
                <a:ea typeface="Calibri" panose="020F0502020204030204" pitchFamily="34" charset="0"/>
                <a:cs typeface="Times New Roman" panose="02020603050405020304" pitchFamily="18" charset="0"/>
              </a:rPr>
              <a:t>collected fractions</a:t>
            </a:r>
            <a:endParaRPr lang="en-GB" sz="12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Datumsplatzhalter 4">
            <a:extLst>
              <a:ext uri="{FF2B5EF4-FFF2-40B4-BE49-F238E27FC236}">
                <a16:creationId xmlns:a16="http://schemas.microsoft.com/office/drawing/2014/main" id="{249A0299-4A8F-0E49-103B-9B4FD6B67F6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5A24F37-D315-CA06-4A92-654D547D9549}"/>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5634062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B709B-3758-2843-2825-42FDA01F087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21C5889-84E9-328D-B886-D1BECAB35428}"/>
              </a:ext>
            </a:extLst>
          </p:cNvPr>
          <p:cNvSpPr>
            <a:spLocks noGrp="1"/>
          </p:cNvSpPr>
          <p:nvPr>
            <p:ph type="sldNum" sz="quarter" idx="12"/>
          </p:nvPr>
        </p:nvSpPr>
        <p:spPr/>
        <p:txBody>
          <a:bodyPr/>
          <a:lstStyle/>
          <a:p>
            <a:fld id="{D836C0FE-70CA-4950-82D6-CF602CC2B770}" type="slidenum">
              <a:rPr lang="en-GB" smtClean="0"/>
              <a:t>88</a:t>
            </a:fld>
            <a:endParaRPr lang="en-GB" dirty="0"/>
          </a:p>
        </p:txBody>
      </p:sp>
      <p:sp>
        <p:nvSpPr>
          <p:cNvPr id="3" name="Titel 2">
            <a:extLst>
              <a:ext uri="{FF2B5EF4-FFF2-40B4-BE49-F238E27FC236}">
                <a16:creationId xmlns:a16="http://schemas.microsoft.com/office/drawing/2014/main" id="{D9E329E1-9376-A640-6E29-937496D6CFA6}"/>
              </a:ext>
            </a:extLst>
          </p:cNvPr>
          <p:cNvSpPr>
            <a:spLocks noGrp="1"/>
          </p:cNvSpPr>
          <p:nvPr>
            <p:ph type="title"/>
          </p:nvPr>
        </p:nvSpPr>
        <p:spPr/>
        <p:txBody>
          <a:bodyPr/>
          <a:lstStyle/>
          <a:p>
            <a:r>
              <a:rPr lang="en-GB" dirty="0"/>
              <a:t>Waste according to the Austrian Waste Management Act (AWG 2002)</a:t>
            </a:r>
          </a:p>
        </p:txBody>
      </p:sp>
      <p:sp>
        <p:nvSpPr>
          <p:cNvPr id="4" name="Inhaltsplatzhalter 3">
            <a:extLst>
              <a:ext uri="{FF2B5EF4-FFF2-40B4-BE49-F238E27FC236}">
                <a16:creationId xmlns:a16="http://schemas.microsoft.com/office/drawing/2014/main" id="{FDDA1F39-A6DB-7AB5-AD2C-9F712A6B249B}"/>
              </a:ext>
            </a:extLst>
          </p:cNvPr>
          <p:cNvSpPr>
            <a:spLocks noGrp="1"/>
          </p:cNvSpPr>
          <p:nvPr>
            <p:ph idx="1"/>
          </p:nvPr>
        </p:nvSpPr>
        <p:spPr>
          <a:xfrm>
            <a:off x="695324" y="1628999"/>
            <a:ext cx="8568676" cy="4535265"/>
          </a:xfrm>
        </p:spPr>
        <p:txBody>
          <a:bodyPr/>
          <a:lstStyle/>
          <a:p>
            <a:pPr marL="0" indent="0">
              <a:buNone/>
            </a:pPr>
            <a:r>
              <a:rPr lang="en-GB" b="1" dirty="0"/>
              <a:t>Why?</a:t>
            </a:r>
          </a:p>
          <a:p>
            <a:r>
              <a:rPr lang="en-GB" b="1"/>
              <a:t>Minimise harmful or detrimental effects </a:t>
            </a:r>
            <a:r>
              <a:rPr lang="en-GB"/>
              <a:t>on people, animals, plants, their livelihoods &amp; their natural environment</a:t>
            </a:r>
          </a:p>
          <a:p>
            <a:r>
              <a:rPr lang="en-GB" b="1"/>
              <a:t>Conservation</a:t>
            </a:r>
            <a:r>
              <a:rPr lang="en-GB"/>
              <a:t> of raw material and energy reserves</a:t>
            </a:r>
          </a:p>
          <a:p>
            <a:r>
              <a:rPr lang="en-GB" b="1"/>
              <a:t>Minimising</a:t>
            </a:r>
            <a:r>
              <a:rPr lang="en-GB"/>
              <a:t> the use of landfill space</a:t>
            </a:r>
          </a:p>
          <a:p>
            <a:r>
              <a:rPr lang="en-GB"/>
              <a:t>Only materials as waste whose </a:t>
            </a:r>
            <a:r>
              <a:rPr lang="en-GB" b="1"/>
              <a:t>disposal</a:t>
            </a:r>
            <a:r>
              <a:rPr lang="en-GB"/>
              <a:t> poses </a:t>
            </a:r>
            <a:r>
              <a:rPr lang="en-GB" b="1"/>
              <a:t>no potential risk</a:t>
            </a:r>
            <a:r>
              <a:rPr lang="en-GB"/>
              <a:t> to future generations </a:t>
            </a:r>
            <a:br>
              <a:rPr lang="en-GB"/>
            </a:br>
            <a:r>
              <a:rPr lang="en-GB"/>
              <a:t>👉  precautionary principle</a:t>
            </a:r>
            <a:endParaRPr lang="en-GB" dirty="0"/>
          </a:p>
        </p:txBody>
      </p:sp>
      <p:sp>
        <p:nvSpPr>
          <p:cNvPr id="5" name="Datumsplatzhalter 4">
            <a:extLst>
              <a:ext uri="{FF2B5EF4-FFF2-40B4-BE49-F238E27FC236}">
                <a16:creationId xmlns:a16="http://schemas.microsoft.com/office/drawing/2014/main" id="{E5205990-887B-8A2B-DE2E-E2BCEAA7536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02EA944-1F53-00A5-33BB-27E8AB20707C}"/>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37455669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73F1D-9AA9-35EC-297F-AC0A9C4098E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BC6CA60-F83F-1648-76B1-3F19423A9437}"/>
              </a:ext>
            </a:extLst>
          </p:cNvPr>
          <p:cNvSpPr>
            <a:spLocks noGrp="1"/>
          </p:cNvSpPr>
          <p:nvPr>
            <p:ph type="sldNum" sz="quarter" idx="12"/>
          </p:nvPr>
        </p:nvSpPr>
        <p:spPr/>
        <p:txBody>
          <a:bodyPr/>
          <a:lstStyle/>
          <a:p>
            <a:fld id="{D836C0FE-70CA-4950-82D6-CF602CC2B770}" type="slidenum">
              <a:rPr lang="en-GB" smtClean="0"/>
              <a:t>89</a:t>
            </a:fld>
            <a:endParaRPr lang="en-GB" dirty="0"/>
          </a:p>
        </p:txBody>
      </p:sp>
      <p:sp>
        <p:nvSpPr>
          <p:cNvPr id="3" name="Titel 2">
            <a:extLst>
              <a:ext uri="{FF2B5EF4-FFF2-40B4-BE49-F238E27FC236}">
                <a16:creationId xmlns:a16="http://schemas.microsoft.com/office/drawing/2014/main" id="{BBD58D4C-EDFD-92AA-7D68-A653B3AD4D4D}"/>
              </a:ext>
            </a:extLst>
          </p:cNvPr>
          <p:cNvSpPr>
            <a:spLocks noGrp="1"/>
          </p:cNvSpPr>
          <p:nvPr>
            <p:ph type="title"/>
          </p:nvPr>
        </p:nvSpPr>
        <p:spPr/>
        <p:txBody>
          <a:bodyPr/>
          <a:lstStyle/>
          <a:p>
            <a:r>
              <a:rPr lang="en-GB" dirty="0"/>
              <a:t>How to Deal with Waste?</a:t>
            </a:r>
          </a:p>
        </p:txBody>
      </p:sp>
      <p:sp>
        <p:nvSpPr>
          <p:cNvPr id="5" name="Datumsplatzhalter 4">
            <a:extLst>
              <a:ext uri="{FF2B5EF4-FFF2-40B4-BE49-F238E27FC236}">
                <a16:creationId xmlns:a16="http://schemas.microsoft.com/office/drawing/2014/main" id="{B8423BB2-89C9-3A02-1525-C643332D3BD3}"/>
              </a:ext>
            </a:extLst>
          </p:cNvPr>
          <p:cNvSpPr>
            <a:spLocks noGrp="1"/>
          </p:cNvSpPr>
          <p:nvPr>
            <p:ph type="dt" sz="half" idx="10"/>
          </p:nvPr>
        </p:nvSpPr>
        <p:spPr/>
        <p:txBody>
          <a:bodyPr/>
          <a:lstStyle/>
          <a:p>
            <a:r>
              <a:rPr lang="en-GB"/>
              <a:t>(EU, n.d.)</a:t>
            </a:r>
            <a:endParaRPr lang="en-GB" dirty="0"/>
          </a:p>
        </p:txBody>
      </p:sp>
      <p:sp>
        <p:nvSpPr>
          <p:cNvPr id="6" name="Fußzeilenplatzhalter 5">
            <a:extLst>
              <a:ext uri="{FF2B5EF4-FFF2-40B4-BE49-F238E27FC236}">
                <a16:creationId xmlns:a16="http://schemas.microsoft.com/office/drawing/2014/main" id="{8D05311B-3639-1559-C942-B2035D441C4E}"/>
              </a:ext>
            </a:extLst>
          </p:cNvPr>
          <p:cNvSpPr>
            <a:spLocks noGrp="1"/>
          </p:cNvSpPr>
          <p:nvPr>
            <p:ph type="ftr" sz="quarter" idx="11"/>
          </p:nvPr>
        </p:nvSpPr>
        <p:spPr/>
        <p:txBody>
          <a:bodyPr/>
          <a:lstStyle/>
          <a:p>
            <a:r>
              <a:rPr lang="en-GB"/>
              <a:t>KMH / SEM</a:t>
            </a:r>
            <a:endParaRPr lang="en-GB" dirty="0"/>
          </a:p>
        </p:txBody>
      </p:sp>
      <p:pic>
        <p:nvPicPr>
          <p:cNvPr id="1027" name="Picture 3" descr="Graph depicting waste management hierarchy. ">
            <a:hlinkClick r:id="rId2"/>
            <a:extLst>
              <a:ext uri="{FF2B5EF4-FFF2-40B4-BE49-F238E27FC236}">
                <a16:creationId xmlns:a16="http://schemas.microsoft.com/office/drawing/2014/main" id="{E4D93102-F214-6EBC-CF9C-A077AF4E4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000" y="405000"/>
            <a:ext cx="4748274" cy="261757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a:extLst>
              <a:ext uri="{FF2B5EF4-FFF2-40B4-BE49-F238E27FC236}">
                <a16:creationId xmlns:a16="http://schemas.microsoft.com/office/drawing/2014/main" id="{990FED19-3A4A-28C4-1B86-9BD65157087A}"/>
              </a:ext>
            </a:extLst>
          </p:cNvPr>
          <p:cNvSpPr>
            <a:spLocks noGrp="1"/>
          </p:cNvSpPr>
          <p:nvPr>
            <p:ph idx="1"/>
          </p:nvPr>
        </p:nvSpPr>
        <p:spPr>
          <a:xfrm>
            <a:off x="695324" y="1341736"/>
            <a:ext cx="10800675" cy="5039264"/>
          </a:xfrm>
        </p:spPr>
        <p:txBody>
          <a:bodyPr/>
          <a:lstStyle/>
          <a:p>
            <a:pPr marL="0" indent="0">
              <a:spcAft>
                <a:spcPts val="1000"/>
              </a:spcAft>
              <a:buNone/>
            </a:pPr>
            <a:r>
              <a:rPr lang="en-GB" b="1" dirty="0"/>
              <a:t>👉 </a:t>
            </a:r>
            <a:r>
              <a:rPr lang="en-GB" b="1" dirty="0">
                <a:hlinkClick r:id="rId2"/>
              </a:rPr>
              <a:t>EU Waste Framework Directive</a:t>
            </a:r>
            <a:r>
              <a:rPr lang="en-GB" b="1" dirty="0"/>
              <a:t>:</a:t>
            </a:r>
          </a:p>
          <a:p>
            <a:pPr>
              <a:spcAft>
                <a:spcPts val="1000"/>
              </a:spcAft>
            </a:pPr>
            <a:r>
              <a:rPr lang="en-GB" b="1"/>
              <a:t>Waste Prevention: </a:t>
            </a:r>
            <a:r>
              <a:rPr lang="en-GB"/>
              <a:t>avoid generation of waste</a:t>
            </a:r>
          </a:p>
          <a:p>
            <a:pPr>
              <a:spcAft>
                <a:spcPts val="1000"/>
              </a:spcAft>
            </a:pPr>
            <a:r>
              <a:rPr lang="en-GB" b="1"/>
              <a:t>​Preparation for Reuse:</a:t>
            </a:r>
            <a:r>
              <a:rPr lang="en-GB"/>
              <a:t> Inspect, clean, and repair products</a:t>
            </a:r>
            <a:br>
              <a:rPr lang="en-GB"/>
            </a:br>
            <a:r>
              <a:rPr lang="en-GB"/>
              <a:t>or components 👉 enable their reuse</a:t>
            </a:r>
          </a:p>
          <a:p>
            <a:pPr>
              <a:spcAft>
                <a:spcPts val="1000"/>
              </a:spcAft>
            </a:pPr>
            <a:r>
              <a:rPr lang="en-GB" b="1"/>
              <a:t>Recycling: </a:t>
            </a:r>
            <a:r>
              <a:rPr lang="en-GB"/>
              <a:t>Process waste materials into new products 👉 prevent resource consumption​</a:t>
            </a:r>
          </a:p>
          <a:p>
            <a:pPr>
              <a:spcAft>
                <a:spcPts val="1000"/>
              </a:spcAft>
            </a:pPr>
            <a:r>
              <a:rPr lang="en-GB" b="1"/>
              <a:t>Recovery: </a:t>
            </a:r>
            <a:r>
              <a:rPr lang="en-GB"/>
              <a:t>energy recovery</a:t>
            </a:r>
          </a:p>
          <a:p>
            <a:pPr>
              <a:spcAft>
                <a:spcPts val="1000"/>
              </a:spcAft>
            </a:pPr>
            <a:r>
              <a:rPr lang="en-GB" b="1"/>
              <a:t>Disposal:</a:t>
            </a:r>
            <a:r>
              <a:rPr lang="en-GB"/>
              <a:t> Safely dispose of waste</a:t>
            </a:r>
          </a:p>
          <a:p>
            <a:pPr lvl="1">
              <a:spcAft>
                <a:spcPts val="1000"/>
              </a:spcAft>
            </a:pPr>
            <a:r>
              <a:rPr lang="en-GB"/>
              <a:t>landfilling or incineration without energy recovery</a:t>
            </a:r>
            <a:endParaRPr lang="en-GB" dirty="0"/>
          </a:p>
        </p:txBody>
      </p:sp>
    </p:spTree>
    <p:extLst>
      <p:ext uri="{BB962C8B-B14F-4D97-AF65-F5344CB8AC3E}">
        <p14:creationId xmlns:p14="http://schemas.microsoft.com/office/powerpoint/2010/main" val="72996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F57BE-7A23-23EA-6F95-7E1BD2F692B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3EFE127-391C-0CAC-A3F2-CC8939F9C023}"/>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0658311C-FEBF-2B8A-06F4-F01B965AFC50}"/>
              </a:ext>
            </a:extLst>
          </p:cNvPr>
          <p:cNvSpPr>
            <a:spLocks noGrp="1"/>
          </p:cNvSpPr>
          <p:nvPr>
            <p:ph type="title"/>
          </p:nvPr>
        </p:nvSpPr>
        <p:spPr/>
        <p:txBody>
          <a:bodyPr/>
          <a:lstStyle/>
          <a:p>
            <a:r>
              <a:rPr lang="en-GB" dirty="0"/>
              <a:t>Where to Start? At the Beginning</a:t>
            </a:r>
          </a:p>
        </p:txBody>
      </p:sp>
      <p:pic>
        <p:nvPicPr>
          <p:cNvPr id="8" name="Inhaltsplatzhalter 7" descr="Person mit Idee mit einfarbiger Füllung">
            <a:extLst>
              <a:ext uri="{FF2B5EF4-FFF2-40B4-BE49-F238E27FC236}">
                <a16:creationId xmlns:a16="http://schemas.microsoft.com/office/drawing/2014/main" id="{934C70CF-4A88-41B2-4209-72F3688A8C2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22878" y="1897478"/>
            <a:ext cx="4020644" cy="4020644"/>
          </a:xfrm>
        </p:spPr>
      </p:pic>
      <p:sp>
        <p:nvSpPr>
          <p:cNvPr id="5" name="Datumsplatzhalter 4">
            <a:extLst>
              <a:ext uri="{FF2B5EF4-FFF2-40B4-BE49-F238E27FC236}">
                <a16:creationId xmlns:a16="http://schemas.microsoft.com/office/drawing/2014/main" id="{3911CB68-B6EA-CA48-04A6-B1293F02D76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45D565F-E051-83E5-AE29-A089DAC8E56B}"/>
              </a:ext>
            </a:extLst>
          </p:cNvPr>
          <p:cNvSpPr>
            <a:spLocks noGrp="1"/>
          </p:cNvSpPr>
          <p:nvPr>
            <p:ph type="ftr" sz="quarter" idx="11"/>
          </p:nvPr>
        </p:nvSpPr>
        <p:spPr/>
        <p:txBody>
          <a:bodyPr/>
          <a:lstStyle/>
          <a:p>
            <a:r>
              <a:rPr lang="en-GB" dirty="0"/>
              <a:t>KMH / SEM</a:t>
            </a:r>
          </a:p>
        </p:txBody>
      </p:sp>
      <p:pic>
        <p:nvPicPr>
          <p:cNvPr id="10" name="Grafik 9" descr="Regenszenerie mit einfarbiger Füllung">
            <a:extLst>
              <a:ext uri="{FF2B5EF4-FFF2-40B4-BE49-F238E27FC236}">
                <a16:creationId xmlns:a16="http://schemas.microsoft.com/office/drawing/2014/main" id="{AFB80889-B501-45C8-D325-9D651BE0DF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000" y="1670384"/>
            <a:ext cx="2436824" cy="2436824"/>
          </a:xfrm>
          <a:prstGeom prst="rect">
            <a:avLst/>
          </a:prstGeom>
        </p:spPr>
      </p:pic>
      <p:pic>
        <p:nvPicPr>
          <p:cNvPr id="12" name="Grafik 11" descr="Fabrik mit einfarbiger Füllung">
            <a:extLst>
              <a:ext uri="{FF2B5EF4-FFF2-40B4-BE49-F238E27FC236}">
                <a16:creationId xmlns:a16="http://schemas.microsoft.com/office/drawing/2014/main" id="{1790E914-905F-633C-D1D2-3110AA1161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7588" y="1773000"/>
            <a:ext cx="2436824" cy="2436820"/>
          </a:xfrm>
          <a:prstGeom prst="rect">
            <a:avLst/>
          </a:prstGeom>
        </p:spPr>
      </p:pic>
      <p:sp>
        <p:nvSpPr>
          <p:cNvPr id="13" name="Pfeil: nach rechts 12">
            <a:extLst>
              <a:ext uri="{FF2B5EF4-FFF2-40B4-BE49-F238E27FC236}">
                <a16:creationId xmlns:a16="http://schemas.microsoft.com/office/drawing/2014/main" id="{5E78C4D1-96FE-E6B5-7FD5-C2987AC83E51}"/>
              </a:ext>
            </a:extLst>
          </p:cNvPr>
          <p:cNvSpPr/>
          <p:nvPr/>
        </p:nvSpPr>
        <p:spPr>
          <a:xfrm>
            <a:off x="3864000" y="2637000"/>
            <a:ext cx="1224000" cy="93368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14" name="Pfeil: nach rechts 13">
            <a:extLst>
              <a:ext uri="{FF2B5EF4-FFF2-40B4-BE49-F238E27FC236}">
                <a16:creationId xmlns:a16="http://schemas.microsoft.com/office/drawing/2014/main" id="{966E1314-56D4-3ED7-2D9F-3E809AAC7905}"/>
              </a:ext>
            </a:extLst>
          </p:cNvPr>
          <p:cNvSpPr/>
          <p:nvPr/>
        </p:nvSpPr>
        <p:spPr>
          <a:xfrm>
            <a:off x="7176000" y="2637000"/>
            <a:ext cx="1440000" cy="93368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3839913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080CCB3-664B-A8F1-92DE-EF0FFF75B736}"/>
              </a:ext>
            </a:extLst>
          </p:cNvPr>
          <p:cNvSpPr>
            <a:spLocks noGrp="1"/>
          </p:cNvSpPr>
          <p:nvPr>
            <p:ph type="sldNum" sz="quarter" idx="12"/>
          </p:nvPr>
        </p:nvSpPr>
        <p:spPr/>
        <p:txBody>
          <a:bodyPr/>
          <a:lstStyle/>
          <a:p>
            <a:fld id="{D836C0FE-70CA-4950-82D6-CF602CC2B770}" type="slidenum">
              <a:rPr lang="en-GB" smtClean="0"/>
              <a:t>90</a:t>
            </a:fld>
            <a:endParaRPr lang="en-GB" dirty="0"/>
          </a:p>
        </p:txBody>
      </p:sp>
      <p:sp>
        <p:nvSpPr>
          <p:cNvPr id="3" name="Titel 2">
            <a:extLst>
              <a:ext uri="{FF2B5EF4-FFF2-40B4-BE49-F238E27FC236}">
                <a16:creationId xmlns:a16="http://schemas.microsoft.com/office/drawing/2014/main" id="{74D1B97D-2E3A-CB60-BBDF-D9C93E98341F}"/>
              </a:ext>
            </a:extLst>
          </p:cNvPr>
          <p:cNvSpPr>
            <a:spLocks noGrp="1"/>
          </p:cNvSpPr>
          <p:nvPr>
            <p:ph type="title"/>
          </p:nvPr>
        </p:nvSpPr>
        <p:spPr/>
        <p:txBody>
          <a:bodyPr/>
          <a:lstStyle/>
          <a:p>
            <a:r>
              <a:rPr lang="en-GB" dirty="0"/>
              <a:t>Special Case: Dangerous Waste</a:t>
            </a:r>
          </a:p>
        </p:txBody>
      </p:sp>
      <p:sp>
        <p:nvSpPr>
          <p:cNvPr id="4" name="Inhaltsplatzhalter 3">
            <a:extLst>
              <a:ext uri="{FF2B5EF4-FFF2-40B4-BE49-F238E27FC236}">
                <a16:creationId xmlns:a16="http://schemas.microsoft.com/office/drawing/2014/main" id="{F1281769-8DA2-D96F-3574-DA7ECD24848F}"/>
              </a:ext>
            </a:extLst>
          </p:cNvPr>
          <p:cNvSpPr>
            <a:spLocks noGrp="1"/>
          </p:cNvSpPr>
          <p:nvPr>
            <p:ph idx="1"/>
          </p:nvPr>
        </p:nvSpPr>
        <p:spPr/>
        <p:txBody>
          <a:bodyPr/>
          <a:lstStyle/>
          <a:p>
            <a:pPr>
              <a:spcAft>
                <a:spcPts val="1800"/>
              </a:spcAft>
            </a:pPr>
            <a:r>
              <a:rPr lang="en-GB"/>
              <a:t>Obligation to </a:t>
            </a:r>
            <a:r>
              <a:rPr lang="en-GB" b="1"/>
              <a:t>report</a:t>
            </a:r>
            <a:r>
              <a:rPr lang="en-GB"/>
              <a:t> 👉 </a:t>
            </a:r>
            <a:r>
              <a:rPr lang="en-GB">
                <a:hlinkClick r:id="rId2"/>
              </a:rPr>
              <a:t>Elektronisches Datenmanagement EDM</a:t>
            </a:r>
            <a:endParaRPr lang="en-GB"/>
          </a:p>
          <a:p>
            <a:pPr>
              <a:spcAft>
                <a:spcPts val="1800"/>
              </a:spcAft>
            </a:pPr>
            <a:r>
              <a:rPr lang="en-GB"/>
              <a:t>If no appropriate in-house treatment 👉 </a:t>
            </a:r>
            <a:r>
              <a:rPr lang="en-GB" b="1"/>
              <a:t>handover</a:t>
            </a:r>
            <a:r>
              <a:rPr lang="en-GB"/>
              <a:t> to authorised waste collectors</a:t>
            </a:r>
          </a:p>
          <a:p>
            <a:pPr>
              <a:spcAft>
                <a:spcPts val="1800"/>
              </a:spcAft>
            </a:pPr>
            <a:r>
              <a:rPr lang="en-GB"/>
              <a:t>Obligation </a:t>
            </a:r>
            <a:r>
              <a:rPr lang="en-GB" b="1"/>
              <a:t>consignment note </a:t>
            </a:r>
            <a:r>
              <a:rPr lang="en-GB"/>
              <a:t>👉 </a:t>
            </a:r>
            <a:r>
              <a:rPr lang="en-GB">
                <a:hlinkClick r:id="rId2"/>
              </a:rPr>
              <a:t>Elektronisches Datenmanagement EDM</a:t>
            </a:r>
            <a:endParaRPr lang="en-GB"/>
          </a:p>
          <a:p>
            <a:pPr>
              <a:spcAft>
                <a:spcPts val="1800"/>
              </a:spcAft>
            </a:pPr>
            <a:r>
              <a:rPr lang="en-GB" b="1"/>
              <a:t>Prohibition of mixing </a:t>
            </a:r>
            <a:r>
              <a:rPr lang="en-GB"/>
              <a:t>if this makes treatment more difficult</a:t>
            </a:r>
          </a:p>
          <a:p>
            <a:pPr>
              <a:spcAft>
                <a:spcPts val="1800"/>
              </a:spcAft>
            </a:pPr>
            <a:r>
              <a:rPr lang="en-GB" b="1"/>
              <a:t>Proper</a:t>
            </a:r>
            <a:r>
              <a:rPr lang="en-GB"/>
              <a:t> intermediate (= on-site) </a:t>
            </a:r>
            <a:r>
              <a:rPr lang="en-GB" b="1"/>
              <a:t>storage</a:t>
            </a:r>
            <a:r>
              <a:rPr lang="en-GB"/>
              <a:t> 👉 technical standards</a:t>
            </a:r>
            <a:endParaRPr lang="en-GB" dirty="0"/>
          </a:p>
        </p:txBody>
      </p:sp>
      <p:sp>
        <p:nvSpPr>
          <p:cNvPr id="5" name="Datumsplatzhalter 4">
            <a:extLst>
              <a:ext uri="{FF2B5EF4-FFF2-40B4-BE49-F238E27FC236}">
                <a16:creationId xmlns:a16="http://schemas.microsoft.com/office/drawing/2014/main" id="{4D75D92D-6BEB-C297-2EAF-BF28380E202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EC29804-EF9E-F9A0-2F7A-AA90D361D5AA}"/>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446318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89C4BB-9633-10E4-F1AE-CB32DC25D53D}"/>
              </a:ext>
            </a:extLst>
          </p:cNvPr>
          <p:cNvSpPr>
            <a:spLocks noGrp="1"/>
          </p:cNvSpPr>
          <p:nvPr>
            <p:ph type="sldNum" sz="quarter" idx="12"/>
          </p:nvPr>
        </p:nvSpPr>
        <p:spPr/>
        <p:txBody>
          <a:bodyPr/>
          <a:lstStyle/>
          <a:p>
            <a:fld id="{D836C0FE-70CA-4950-82D6-CF602CC2B770}" type="slidenum">
              <a:rPr lang="en-GB" smtClean="0"/>
              <a:t>91</a:t>
            </a:fld>
            <a:endParaRPr lang="en-GB" dirty="0"/>
          </a:p>
        </p:txBody>
      </p:sp>
      <p:sp>
        <p:nvSpPr>
          <p:cNvPr id="3" name="Titel 2">
            <a:extLst>
              <a:ext uri="{FF2B5EF4-FFF2-40B4-BE49-F238E27FC236}">
                <a16:creationId xmlns:a16="http://schemas.microsoft.com/office/drawing/2014/main" id="{A8908A71-3D0A-F5A1-87B1-A9DCE8A3C1ED}"/>
              </a:ext>
            </a:extLst>
          </p:cNvPr>
          <p:cNvSpPr>
            <a:spLocks noGrp="1"/>
          </p:cNvSpPr>
          <p:nvPr>
            <p:ph type="title"/>
          </p:nvPr>
        </p:nvSpPr>
        <p:spPr/>
        <p:txBody>
          <a:bodyPr/>
          <a:lstStyle/>
          <a:p>
            <a:r>
              <a:rPr lang="en-GB" dirty="0"/>
              <a:t>Who the Hell should Know all This?</a:t>
            </a:r>
          </a:p>
        </p:txBody>
      </p:sp>
      <p:sp>
        <p:nvSpPr>
          <p:cNvPr id="4" name="Inhaltsplatzhalter 3">
            <a:extLst>
              <a:ext uri="{FF2B5EF4-FFF2-40B4-BE49-F238E27FC236}">
                <a16:creationId xmlns:a16="http://schemas.microsoft.com/office/drawing/2014/main" id="{834227DC-C8B4-EE36-C7B2-CE442F162D29}"/>
              </a:ext>
            </a:extLst>
          </p:cNvPr>
          <p:cNvSpPr>
            <a:spLocks noGrp="1"/>
          </p:cNvSpPr>
          <p:nvPr>
            <p:ph idx="1"/>
          </p:nvPr>
        </p:nvSpPr>
        <p:spPr/>
        <p:txBody>
          <a:bodyPr>
            <a:normAutofit/>
          </a:bodyPr>
          <a:lstStyle/>
          <a:p>
            <a:r>
              <a:rPr lang="en-GB" sz="2400" b="1" dirty="0"/>
              <a:t> 👉 Meet the “</a:t>
            </a:r>
            <a:r>
              <a:rPr lang="en-GB" sz="2400" b="1" dirty="0" err="1"/>
              <a:t>Abfallbeauftragte</a:t>
            </a:r>
            <a:r>
              <a:rPr lang="en-GB" sz="2400" b="1" dirty="0"/>
              <a:t>*r”:</a:t>
            </a:r>
          </a:p>
          <a:p>
            <a:pPr lvl="1"/>
            <a:r>
              <a:rPr lang="en-GB" sz="2400" dirty="0"/>
              <a:t>Mandatory &gt; 100 employees</a:t>
            </a:r>
          </a:p>
          <a:p>
            <a:pPr lvl="1"/>
            <a:r>
              <a:rPr lang="en-GB" sz="2400" dirty="0"/>
              <a:t>Can be outsourced</a:t>
            </a:r>
          </a:p>
          <a:p>
            <a:pPr lvl="1"/>
            <a:r>
              <a:rPr lang="en-GB" sz="2400"/>
              <a:t>Compliance with the Waste Management Act  </a:t>
            </a:r>
            <a:r>
              <a:rPr lang="en-GB" sz="2400" dirty="0"/>
              <a:t>👉 EDM filings</a:t>
            </a:r>
          </a:p>
          <a:p>
            <a:pPr lvl="1"/>
            <a:r>
              <a:rPr lang="en-GB" sz="2400"/>
              <a:t>Implement &amp; organise waste regulations in the company</a:t>
            </a:r>
          </a:p>
          <a:p>
            <a:pPr lvl="1"/>
            <a:r>
              <a:rPr lang="en-GB" sz="2400"/>
              <a:t>Advising company owners on waste management aspects of procurement</a:t>
            </a:r>
          </a:p>
          <a:p>
            <a:pPr lvl="1"/>
            <a:r>
              <a:rPr lang="en-GB" sz="2400"/>
              <a:t>👉 in charge of formulating a </a:t>
            </a:r>
            <a:r>
              <a:rPr lang="en-GB" sz="2400" b="1">
                <a:solidFill>
                  <a:schemeClr val="tx2"/>
                </a:solidFill>
              </a:rPr>
              <a:t>waste management concept (“Abfallwirtschaftskonzept”)</a:t>
            </a:r>
            <a:endParaRPr lang="en-GB" sz="2400" b="1" dirty="0">
              <a:solidFill>
                <a:schemeClr val="tx2"/>
              </a:solidFill>
            </a:endParaRPr>
          </a:p>
        </p:txBody>
      </p:sp>
      <p:sp>
        <p:nvSpPr>
          <p:cNvPr id="5" name="Datumsplatzhalter 4">
            <a:extLst>
              <a:ext uri="{FF2B5EF4-FFF2-40B4-BE49-F238E27FC236}">
                <a16:creationId xmlns:a16="http://schemas.microsoft.com/office/drawing/2014/main" id="{E8E9529E-B23A-4F4B-9F61-ECC77F24921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706252C-F74C-178E-C7C5-4197151B4071}"/>
              </a:ext>
            </a:extLst>
          </p:cNvPr>
          <p:cNvSpPr>
            <a:spLocks noGrp="1"/>
          </p:cNvSpPr>
          <p:nvPr>
            <p:ph type="ftr" sz="quarter" idx="11"/>
          </p:nvPr>
        </p:nvSpPr>
        <p:spPr/>
        <p:txBody>
          <a:bodyPr/>
          <a:lstStyle/>
          <a:p>
            <a:r>
              <a:rPr lang="en-GB"/>
              <a:t>KMH / SEM</a:t>
            </a:r>
            <a:endParaRPr lang="en-GB" dirty="0"/>
          </a:p>
        </p:txBody>
      </p:sp>
      <p:pic>
        <p:nvPicPr>
          <p:cNvPr id="10" name="Grafik 9">
            <a:extLst>
              <a:ext uri="{FF2B5EF4-FFF2-40B4-BE49-F238E27FC236}">
                <a16:creationId xmlns:a16="http://schemas.microsoft.com/office/drawing/2014/main" id="{BE02E398-5D57-917B-E47A-ED0E686CCEAE}"/>
              </a:ext>
            </a:extLst>
          </p:cNvPr>
          <p:cNvPicPr>
            <a:picLocks noChangeAspect="1"/>
          </p:cNvPicPr>
          <p:nvPr/>
        </p:nvPicPr>
        <p:blipFill>
          <a:blip r:embed="rId2"/>
          <a:stretch>
            <a:fillRect/>
          </a:stretch>
        </p:blipFill>
        <p:spPr>
          <a:xfrm>
            <a:off x="10926157" y="276735"/>
            <a:ext cx="565179" cy="571529"/>
          </a:xfrm>
          <a:prstGeom prst="rect">
            <a:avLst/>
          </a:prstGeom>
        </p:spPr>
      </p:pic>
      <p:pic>
        <p:nvPicPr>
          <p:cNvPr id="8" name="Grafik 7">
            <a:extLst>
              <a:ext uri="{FF2B5EF4-FFF2-40B4-BE49-F238E27FC236}">
                <a16:creationId xmlns:a16="http://schemas.microsoft.com/office/drawing/2014/main" id="{0A53E4F9-0F97-48BA-A20D-FE1E944D6D53}"/>
              </a:ext>
            </a:extLst>
          </p:cNvPr>
          <p:cNvPicPr>
            <a:picLocks noChangeAspect="1"/>
          </p:cNvPicPr>
          <p:nvPr/>
        </p:nvPicPr>
        <p:blipFill>
          <a:blip r:embed="rId3"/>
          <a:stretch>
            <a:fillRect/>
          </a:stretch>
        </p:blipFill>
        <p:spPr>
          <a:xfrm>
            <a:off x="7464000" y="346500"/>
            <a:ext cx="4215179" cy="2866500"/>
          </a:xfrm>
          <a:prstGeom prst="rect">
            <a:avLst/>
          </a:prstGeom>
        </p:spPr>
      </p:pic>
    </p:spTree>
    <p:extLst>
      <p:ext uri="{BB962C8B-B14F-4D97-AF65-F5344CB8AC3E}">
        <p14:creationId xmlns:p14="http://schemas.microsoft.com/office/powerpoint/2010/main" val="40489433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4D626-F168-694E-ECAB-17E132AC26B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F799184-9180-6898-646A-1AA37F8DEC6B}"/>
              </a:ext>
            </a:extLst>
          </p:cNvPr>
          <p:cNvSpPr>
            <a:spLocks noGrp="1"/>
          </p:cNvSpPr>
          <p:nvPr>
            <p:ph type="sldNum" sz="quarter" idx="12"/>
          </p:nvPr>
        </p:nvSpPr>
        <p:spPr/>
        <p:txBody>
          <a:bodyPr/>
          <a:lstStyle/>
          <a:p>
            <a:fld id="{D836C0FE-70CA-4950-82D6-CF602CC2B770}" type="slidenum">
              <a:rPr lang="en-GB" smtClean="0"/>
              <a:t>92</a:t>
            </a:fld>
            <a:endParaRPr lang="en-GB" dirty="0"/>
          </a:p>
        </p:txBody>
      </p:sp>
      <p:sp>
        <p:nvSpPr>
          <p:cNvPr id="3" name="Titel 2">
            <a:extLst>
              <a:ext uri="{FF2B5EF4-FFF2-40B4-BE49-F238E27FC236}">
                <a16:creationId xmlns:a16="http://schemas.microsoft.com/office/drawing/2014/main" id="{94540385-8BD7-9346-7140-4D98025B873F}"/>
              </a:ext>
            </a:extLst>
          </p:cNvPr>
          <p:cNvSpPr>
            <a:spLocks noGrp="1"/>
          </p:cNvSpPr>
          <p:nvPr>
            <p:ph type="title"/>
          </p:nvPr>
        </p:nvSpPr>
        <p:spPr/>
        <p:txBody>
          <a:bodyPr/>
          <a:lstStyle/>
          <a:p>
            <a:r>
              <a:rPr lang="en-GB" dirty="0"/>
              <a:t>Deluxe Edition: Who the Hell should Know all This?</a:t>
            </a:r>
          </a:p>
        </p:txBody>
      </p:sp>
      <p:sp>
        <p:nvSpPr>
          <p:cNvPr id="5" name="Datumsplatzhalter 4">
            <a:extLst>
              <a:ext uri="{FF2B5EF4-FFF2-40B4-BE49-F238E27FC236}">
                <a16:creationId xmlns:a16="http://schemas.microsoft.com/office/drawing/2014/main" id="{56CE206D-44AC-7BA2-900E-26DFDE696BE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C409081-5A6B-A2F8-FA8E-D55333446259}"/>
              </a:ext>
            </a:extLst>
          </p:cNvPr>
          <p:cNvSpPr>
            <a:spLocks noGrp="1"/>
          </p:cNvSpPr>
          <p:nvPr>
            <p:ph type="ftr" sz="quarter" idx="11"/>
          </p:nvPr>
        </p:nvSpPr>
        <p:spPr/>
        <p:txBody>
          <a:bodyPr/>
          <a:lstStyle/>
          <a:p>
            <a:r>
              <a:rPr lang="en-GB"/>
              <a:t>KMH / SEM</a:t>
            </a:r>
            <a:endParaRPr lang="en-GB" dirty="0"/>
          </a:p>
        </p:txBody>
      </p:sp>
      <p:sp>
        <p:nvSpPr>
          <p:cNvPr id="9" name="Inhaltsplatzhalter 8">
            <a:extLst>
              <a:ext uri="{FF2B5EF4-FFF2-40B4-BE49-F238E27FC236}">
                <a16:creationId xmlns:a16="http://schemas.microsoft.com/office/drawing/2014/main" id="{8B095019-4A6D-69F7-7099-3A491A84494A}"/>
              </a:ext>
            </a:extLst>
          </p:cNvPr>
          <p:cNvSpPr>
            <a:spLocks noGrp="1"/>
          </p:cNvSpPr>
          <p:nvPr>
            <p:ph idx="1"/>
          </p:nvPr>
        </p:nvSpPr>
        <p:spPr/>
        <p:txBody>
          <a:bodyPr/>
          <a:lstStyle/>
          <a:p>
            <a:endParaRPr lang="en-GB" dirty="0"/>
          </a:p>
        </p:txBody>
      </p:sp>
      <p:pic>
        <p:nvPicPr>
          <p:cNvPr id="12" name="Grafik 11">
            <a:extLst>
              <a:ext uri="{FF2B5EF4-FFF2-40B4-BE49-F238E27FC236}">
                <a16:creationId xmlns:a16="http://schemas.microsoft.com/office/drawing/2014/main" id="{5CBD0381-5424-3DAF-DF27-C8D179A17B17}"/>
              </a:ext>
            </a:extLst>
          </p:cNvPr>
          <p:cNvPicPr>
            <a:picLocks noChangeAspect="1"/>
          </p:cNvPicPr>
          <p:nvPr/>
        </p:nvPicPr>
        <p:blipFill>
          <a:blip r:embed="rId3"/>
          <a:stretch>
            <a:fillRect/>
          </a:stretch>
        </p:blipFill>
        <p:spPr>
          <a:xfrm>
            <a:off x="1418362" y="1485000"/>
            <a:ext cx="5397638" cy="4623454"/>
          </a:xfrm>
          <a:prstGeom prst="rect">
            <a:avLst/>
          </a:prstGeom>
        </p:spPr>
      </p:pic>
      <p:pic>
        <p:nvPicPr>
          <p:cNvPr id="14" name="Grafik 13">
            <a:extLst>
              <a:ext uri="{FF2B5EF4-FFF2-40B4-BE49-F238E27FC236}">
                <a16:creationId xmlns:a16="http://schemas.microsoft.com/office/drawing/2014/main" id="{84AA143E-A46C-F41D-F460-9201D6B016E3}"/>
              </a:ext>
            </a:extLst>
          </p:cNvPr>
          <p:cNvPicPr>
            <a:picLocks noChangeAspect="1"/>
          </p:cNvPicPr>
          <p:nvPr/>
        </p:nvPicPr>
        <p:blipFill>
          <a:blip r:embed="rId4"/>
          <a:stretch>
            <a:fillRect/>
          </a:stretch>
        </p:blipFill>
        <p:spPr>
          <a:xfrm>
            <a:off x="7608000" y="1628998"/>
            <a:ext cx="3116108" cy="4463919"/>
          </a:xfrm>
          <a:prstGeom prst="rect">
            <a:avLst/>
          </a:prstGeom>
        </p:spPr>
      </p:pic>
    </p:spTree>
    <p:extLst>
      <p:ext uri="{BB962C8B-B14F-4D97-AF65-F5344CB8AC3E}">
        <p14:creationId xmlns:p14="http://schemas.microsoft.com/office/powerpoint/2010/main" val="2749111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A41DF22-5669-C0A9-8CAC-8587FC1511FC}"/>
              </a:ext>
            </a:extLst>
          </p:cNvPr>
          <p:cNvSpPr>
            <a:spLocks noGrp="1"/>
          </p:cNvSpPr>
          <p:nvPr>
            <p:ph type="sldNum" sz="quarter" idx="12"/>
          </p:nvPr>
        </p:nvSpPr>
        <p:spPr/>
        <p:txBody>
          <a:bodyPr/>
          <a:lstStyle/>
          <a:p>
            <a:fld id="{D836C0FE-70CA-4950-82D6-CF602CC2B770}" type="slidenum">
              <a:rPr lang="en-GB" smtClean="0"/>
              <a:t>93</a:t>
            </a:fld>
            <a:endParaRPr lang="en-GB" dirty="0"/>
          </a:p>
        </p:txBody>
      </p:sp>
      <p:sp>
        <p:nvSpPr>
          <p:cNvPr id="3" name="Titel 2">
            <a:extLst>
              <a:ext uri="{FF2B5EF4-FFF2-40B4-BE49-F238E27FC236}">
                <a16:creationId xmlns:a16="http://schemas.microsoft.com/office/drawing/2014/main" id="{4FA2A355-50CA-4D76-1383-0D23BC2AB73C}"/>
              </a:ext>
            </a:extLst>
          </p:cNvPr>
          <p:cNvSpPr>
            <a:spLocks noGrp="1"/>
          </p:cNvSpPr>
          <p:nvPr>
            <p:ph type="title"/>
          </p:nvPr>
        </p:nvSpPr>
        <p:spPr>
          <a:xfrm>
            <a:off x="695326" y="549000"/>
            <a:ext cx="10368674" cy="792000"/>
          </a:xfrm>
        </p:spPr>
        <p:txBody>
          <a:bodyPr/>
          <a:lstStyle/>
          <a:p>
            <a:r>
              <a:rPr lang="en-GB" dirty="0"/>
              <a:t>Waste Management Concept WMC (“</a:t>
            </a:r>
            <a:r>
              <a:rPr lang="en-GB" dirty="0" err="1"/>
              <a:t>Abfallwirtschaftskonzept</a:t>
            </a:r>
            <a:r>
              <a:rPr lang="en-GB" dirty="0"/>
              <a:t>”)</a:t>
            </a:r>
          </a:p>
        </p:txBody>
      </p:sp>
      <p:sp>
        <p:nvSpPr>
          <p:cNvPr id="5" name="Datumsplatzhalter 4">
            <a:extLst>
              <a:ext uri="{FF2B5EF4-FFF2-40B4-BE49-F238E27FC236}">
                <a16:creationId xmlns:a16="http://schemas.microsoft.com/office/drawing/2014/main" id="{C668A929-6354-0246-934E-65DCFB4E9ADD}"/>
              </a:ext>
            </a:extLst>
          </p:cNvPr>
          <p:cNvSpPr>
            <a:spLocks noGrp="1"/>
          </p:cNvSpPr>
          <p:nvPr>
            <p:ph type="dt" sz="half" idx="10"/>
          </p:nvPr>
        </p:nvSpPr>
        <p:spPr/>
        <p:txBody>
          <a:bodyPr/>
          <a:lstStyle/>
          <a:p>
            <a:r>
              <a:rPr lang="en-GB"/>
              <a:t>(Stadt Wien, 2025)</a:t>
            </a:r>
            <a:endParaRPr lang="en-GB" dirty="0"/>
          </a:p>
        </p:txBody>
      </p:sp>
      <p:sp>
        <p:nvSpPr>
          <p:cNvPr id="6" name="Fußzeilenplatzhalter 5">
            <a:extLst>
              <a:ext uri="{FF2B5EF4-FFF2-40B4-BE49-F238E27FC236}">
                <a16:creationId xmlns:a16="http://schemas.microsoft.com/office/drawing/2014/main" id="{2057768C-3F6B-A0E9-86B6-C3315A26CDEF}"/>
              </a:ext>
            </a:extLst>
          </p:cNvPr>
          <p:cNvSpPr>
            <a:spLocks noGrp="1"/>
          </p:cNvSpPr>
          <p:nvPr>
            <p:ph type="ftr" sz="quarter" idx="11"/>
          </p:nvPr>
        </p:nvSpPr>
        <p:spPr/>
        <p:txBody>
          <a:bodyPr/>
          <a:lstStyle/>
          <a:p>
            <a:r>
              <a:rPr lang="en-GB"/>
              <a:t>KMH / SEM</a:t>
            </a:r>
            <a:endParaRPr lang="en-GB" dirty="0"/>
          </a:p>
        </p:txBody>
      </p:sp>
      <p:sp>
        <p:nvSpPr>
          <p:cNvPr id="9" name="Inhaltsplatzhalter 3">
            <a:extLst>
              <a:ext uri="{FF2B5EF4-FFF2-40B4-BE49-F238E27FC236}">
                <a16:creationId xmlns:a16="http://schemas.microsoft.com/office/drawing/2014/main" id="{5C22C8CA-D92E-D924-0EBF-FAF71A86044F}"/>
              </a:ext>
            </a:extLst>
          </p:cNvPr>
          <p:cNvSpPr>
            <a:spLocks noGrp="1"/>
          </p:cNvSpPr>
          <p:nvPr>
            <p:ph idx="1"/>
          </p:nvPr>
        </p:nvSpPr>
        <p:spPr>
          <a:xfrm>
            <a:off x="695324" y="1628775"/>
            <a:ext cx="10800675" cy="4535488"/>
          </a:xfrm>
        </p:spPr>
        <p:txBody>
          <a:bodyPr>
            <a:normAutofit fontScale="85000" lnSpcReduction="10000"/>
          </a:bodyPr>
          <a:lstStyle/>
          <a:p>
            <a:pPr marL="0" indent="0" algn="ctr">
              <a:buNone/>
            </a:pPr>
            <a:r>
              <a:rPr lang="en-GB" sz="32400" dirty="0"/>
              <a:t>🤔</a:t>
            </a:r>
          </a:p>
        </p:txBody>
      </p:sp>
    </p:spTree>
    <p:extLst>
      <p:ext uri="{BB962C8B-B14F-4D97-AF65-F5344CB8AC3E}">
        <p14:creationId xmlns:p14="http://schemas.microsoft.com/office/powerpoint/2010/main" val="33555608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707D5-D0FE-AEDE-3B00-5588A19C556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F20B765-C33F-0587-895F-3F22A74BB3D3}"/>
              </a:ext>
            </a:extLst>
          </p:cNvPr>
          <p:cNvSpPr>
            <a:spLocks noGrp="1"/>
          </p:cNvSpPr>
          <p:nvPr>
            <p:ph type="sldNum" sz="quarter" idx="12"/>
          </p:nvPr>
        </p:nvSpPr>
        <p:spPr/>
        <p:txBody>
          <a:bodyPr/>
          <a:lstStyle/>
          <a:p>
            <a:fld id="{D836C0FE-70CA-4950-82D6-CF602CC2B770}" type="slidenum">
              <a:rPr lang="en-GB" smtClean="0"/>
              <a:t>94</a:t>
            </a:fld>
            <a:endParaRPr lang="en-GB" dirty="0"/>
          </a:p>
        </p:txBody>
      </p:sp>
      <p:sp>
        <p:nvSpPr>
          <p:cNvPr id="3" name="Titel 2">
            <a:extLst>
              <a:ext uri="{FF2B5EF4-FFF2-40B4-BE49-F238E27FC236}">
                <a16:creationId xmlns:a16="http://schemas.microsoft.com/office/drawing/2014/main" id="{AF9769D4-EDF0-923B-D738-14A1E4A64934}"/>
              </a:ext>
            </a:extLst>
          </p:cNvPr>
          <p:cNvSpPr>
            <a:spLocks noGrp="1"/>
          </p:cNvSpPr>
          <p:nvPr>
            <p:ph type="title"/>
          </p:nvPr>
        </p:nvSpPr>
        <p:spPr>
          <a:xfrm>
            <a:off x="695326" y="549000"/>
            <a:ext cx="10296674" cy="792000"/>
          </a:xfrm>
        </p:spPr>
        <p:txBody>
          <a:bodyPr/>
          <a:lstStyle/>
          <a:p>
            <a:r>
              <a:rPr lang="en-GB" dirty="0"/>
              <a:t>Waste Management Concept WMC (“</a:t>
            </a:r>
            <a:r>
              <a:rPr lang="en-GB" dirty="0" err="1"/>
              <a:t>Abfallwirtschaftskonzept</a:t>
            </a:r>
            <a:r>
              <a:rPr lang="en-GB" dirty="0"/>
              <a:t>”)</a:t>
            </a:r>
          </a:p>
        </p:txBody>
      </p:sp>
      <p:sp>
        <p:nvSpPr>
          <p:cNvPr id="4" name="Inhaltsplatzhalter 3">
            <a:extLst>
              <a:ext uri="{FF2B5EF4-FFF2-40B4-BE49-F238E27FC236}">
                <a16:creationId xmlns:a16="http://schemas.microsoft.com/office/drawing/2014/main" id="{BE2EE947-2C5D-5172-A815-C4F3603FC0B0}"/>
              </a:ext>
            </a:extLst>
          </p:cNvPr>
          <p:cNvSpPr>
            <a:spLocks noGrp="1"/>
          </p:cNvSpPr>
          <p:nvPr>
            <p:ph idx="1"/>
          </p:nvPr>
        </p:nvSpPr>
        <p:spPr>
          <a:xfrm>
            <a:off x="695325" y="1628999"/>
            <a:ext cx="5760675" cy="4535265"/>
          </a:xfrm>
        </p:spPr>
        <p:txBody>
          <a:bodyPr/>
          <a:lstStyle/>
          <a:p>
            <a:pPr>
              <a:spcAft>
                <a:spcPts val="1800"/>
              </a:spcAft>
            </a:pPr>
            <a:r>
              <a:rPr lang="en-GB" b="1" dirty="0"/>
              <a:t>When do I need a WMC?</a:t>
            </a:r>
          </a:p>
          <a:p>
            <a:pPr lvl="1">
              <a:spcAft>
                <a:spcPts val="1800"/>
              </a:spcAft>
            </a:pPr>
            <a:r>
              <a:rPr lang="en-GB" b="0" i="0">
                <a:solidFill>
                  <a:srgbClr val="000000"/>
                </a:solidFill>
                <a:effectLst/>
                <a:latin typeface="Source Sans Pro" panose="020B0503030403020204" pitchFamily="34" charset="0"/>
              </a:rPr>
              <a:t>Installations requiring authorisation according to the </a:t>
            </a:r>
            <a:r>
              <a:rPr lang="en-GB" b="1" i="0">
                <a:solidFill>
                  <a:srgbClr val="000000"/>
                </a:solidFill>
                <a:effectLst/>
                <a:latin typeface="Source Sans Pro" panose="020B0503030403020204" pitchFamily="34" charset="0"/>
              </a:rPr>
              <a:t>Austrian Trade Regulation Act</a:t>
            </a:r>
          </a:p>
          <a:p>
            <a:pPr lvl="1">
              <a:spcAft>
                <a:spcPts val="1800"/>
              </a:spcAft>
            </a:pPr>
            <a:r>
              <a:rPr lang="en-GB">
                <a:solidFill>
                  <a:srgbClr val="000000"/>
                </a:solidFill>
                <a:latin typeface="Source Sans Pro" panose="020B0503030403020204" pitchFamily="34" charset="0"/>
              </a:rPr>
              <a:t>Installation requiring authorisation according to the </a:t>
            </a:r>
            <a:r>
              <a:rPr lang="en-GB" b="1" i="0">
                <a:solidFill>
                  <a:srgbClr val="000000"/>
                </a:solidFill>
                <a:effectLst/>
                <a:latin typeface="Source Sans Pro" panose="020B0503030403020204" pitchFamily="34" charset="0"/>
              </a:rPr>
              <a:t>Mineral Resources Act </a:t>
            </a:r>
            <a:endParaRPr lang="en-GB" b="1" dirty="0"/>
          </a:p>
          <a:p>
            <a:pPr lvl="1">
              <a:spcAft>
                <a:spcPts val="1800"/>
              </a:spcAft>
            </a:pPr>
            <a:r>
              <a:rPr lang="en-GB" b="1" dirty="0"/>
              <a:t>&gt; 20 employees</a:t>
            </a:r>
          </a:p>
          <a:p>
            <a:pPr lvl="2">
              <a:spcAft>
                <a:spcPts val="1800"/>
              </a:spcAft>
            </a:pPr>
            <a:r>
              <a:rPr lang="en-GB" dirty="0"/>
              <a:t>At the latest 12 months after 21</a:t>
            </a:r>
            <a:r>
              <a:rPr lang="en-GB" baseline="30000" dirty="0"/>
              <a:t>st</a:t>
            </a:r>
            <a:r>
              <a:rPr lang="en-GB" dirty="0"/>
              <a:t> employees</a:t>
            </a:r>
          </a:p>
        </p:txBody>
      </p:sp>
      <p:sp>
        <p:nvSpPr>
          <p:cNvPr id="5" name="Datumsplatzhalter 4">
            <a:extLst>
              <a:ext uri="{FF2B5EF4-FFF2-40B4-BE49-F238E27FC236}">
                <a16:creationId xmlns:a16="http://schemas.microsoft.com/office/drawing/2014/main" id="{A156A1C9-6C2A-22D1-7883-67BB4071C75A}"/>
              </a:ext>
            </a:extLst>
          </p:cNvPr>
          <p:cNvSpPr>
            <a:spLocks noGrp="1"/>
          </p:cNvSpPr>
          <p:nvPr>
            <p:ph type="dt" sz="half" idx="10"/>
          </p:nvPr>
        </p:nvSpPr>
        <p:spPr/>
        <p:txBody>
          <a:bodyPr/>
          <a:lstStyle/>
          <a:p>
            <a:r>
              <a:rPr lang="en-GB"/>
              <a:t>(Stadt Wien, 2025)</a:t>
            </a:r>
            <a:endParaRPr lang="en-GB" dirty="0"/>
          </a:p>
        </p:txBody>
      </p:sp>
      <p:sp>
        <p:nvSpPr>
          <p:cNvPr id="6" name="Fußzeilenplatzhalter 5">
            <a:extLst>
              <a:ext uri="{FF2B5EF4-FFF2-40B4-BE49-F238E27FC236}">
                <a16:creationId xmlns:a16="http://schemas.microsoft.com/office/drawing/2014/main" id="{1F4C6E0D-4DF3-3692-06B1-14AACB741B5B}"/>
              </a:ext>
            </a:extLst>
          </p:cNvPr>
          <p:cNvSpPr>
            <a:spLocks noGrp="1"/>
          </p:cNvSpPr>
          <p:nvPr>
            <p:ph type="ftr" sz="quarter" idx="11"/>
          </p:nvPr>
        </p:nvSpPr>
        <p:spPr/>
        <p:txBody>
          <a:bodyPr/>
          <a:lstStyle/>
          <a:p>
            <a:r>
              <a:rPr lang="en-GB"/>
              <a:t>KMH / SEM</a:t>
            </a:r>
            <a:endParaRPr lang="en-GB" dirty="0"/>
          </a:p>
        </p:txBody>
      </p:sp>
      <p:sp>
        <p:nvSpPr>
          <p:cNvPr id="7" name="Geschweifte Klammer rechts 6">
            <a:extLst>
              <a:ext uri="{FF2B5EF4-FFF2-40B4-BE49-F238E27FC236}">
                <a16:creationId xmlns:a16="http://schemas.microsoft.com/office/drawing/2014/main" id="{528817E4-F6EA-AA1E-0A0D-F40C711A79A0}"/>
              </a:ext>
            </a:extLst>
          </p:cNvPr>
          <p:cNvSpPr/>
          <p:nvPr/>
        </p:nvSpPr>
        <p:spPr>
          <a:xfrm>
            <a:off x="7032000" y="2709000"/>
            <a:ext cx="267178" cy="1656000"/>
          </a:xfrm>
          <a:prstGeom prst="rightBrace">
            <a:avLst>
              <a:gd name="adj1" fmla="val 51114"/>
              <a:gd name="adj2" fmla="val 50000"/>
            </a:avLst>
          </a:prstGeom>
          <a:ln w="38100">
            <a:solidFill>
              <a:srgbClr val="E37823"/>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D9E997F1-00BB-F9F4-4EE6-DA7183A2D2F6}"/>
              </a:ext>
            </a:extLst>
          </p:cNvPr>
          <p:cNvSpPr txBox="1"/>
          <p:nvPr/>
        </p:nvSpPr>
        <p:spPr>
          <a:xfrm>
            <a:off x="7464000" y="2936835"/>
            <a:ext cx="3030694" cy="1200329"/>
          </a:xfrm>
          <a:prstGeom prst="rect">
            <a:avLst/>
          </a:prstGeom>
          <a:noFill/>
        </p:spPr>
        <p:txBody>
          <a:bodyPr wrap="square" rtlCol="0">
            <a:spAutoFit/>
          </a:bodyPr>
          <a:lstStyle/>
          <a:p>
            <a:r>
              <a:rPr lang="en-GB" sz="2400" dirty="0">
                <a:solidFill>
                  <a:srgbClr val="E37823"/>
                </a:solidFill>
              </a:rPr>
              <a:t>i</a:t>
            </a:r>
            <a:r>
              <a:rPr lang="en-GB" sz="2400" dirty="0">
                <a:solidFill>
                  <a:srgbClr val="E37823"/>
                </a:solidFill>
                <a:latin typeface="+mn-lt"/>
              </a:rPr>
              <a:t>nstallation, commissioning &amp; modification</a:t>
            </a:r>
          </a:p>
        </p:txBody>
      </p:sp>
    </p:spTree>
    <p:extLst>
      <p:ext uri="{BB962C8B-B14F-4D97-AF65-F5344CB8AC3E}">
        <p14:creationId xmlns:p14="http://schemas.microsoft.com/office/powerpoint/2010/main" val="1015708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2C08A-BDC1-96D5-3EE0-C117B81A0DF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DAB82D9-C6D0-3E9C-0FDC-175467C496D2}"/>
              </a:ext>
            </a:extLst>
          </p:cNvPr>
          <p:cNvSpPr>
            <a:spLocks noGrp="1"/>
          </p:cNvSpPr>
          <p:nvPr>
            <p:ph type="sldNum" sz="quarter" idx="12"/>
          </p:nvPr>
        </p:nvSpPr>
        <p:spPr/>
        <p:txBody>
          <a:bodyPr/>
          <a:lstStyle/>
          <a:p>
            <a:fld id="{D836C0FE-70CA-4950-82D6-CF602CC2B770}" type="slidenum">
              <a:rPr lang="en-GB" smtClean="0"/>
              <a:t>95</a:t>
            </a:fld>
            <a:endParaRPr lang="en-GB" dirty="0"/>
          </a:p>
        </p:txBody>
      </p:sp>
      <p:sp>
        <p:nvSpPr>
          <p:cNvPr id="3" name="Titel 2">
            <a:extLst>
              <a:ext uri="{FF2B5EF4-FFF2-40B4-BE49-F238E27FC236}">
                <a16:creationId xmlns:a16="http://schemas.microsoft.com/office/drawing/2014/main" id="{872324CA-F190-07AB-9093-75D1BDE74C86}"/>
              </a:ext>
            </a:extLst>
          </p:cNvPr>
          <p:cNvSpPr>
            <a:spLocks noGrp="1"/>
          </p:cNvSpPr>
          <p:nvPr>
            <p:ph type="title"/>
          </p:nvPr>
        </p:nvSpPr>
        <p:spPr>
          <a:xfrm>
            <a:off x="695326" y="549000"/>
            <a:ext cx="10296674" cy="792000"/>
          </a:xfrm>
        </p:spPr>
        <p:txBody>
          <a:bodyPr/>
          <a:lstStyle/>
          <a:p>
            <a:r>
              <a:rPr lang="en-GB" dirty="0"/>
              <a:t>WMC – What’s Inside?</a:t>
            </a:r>
          </a:p>
        </p:txBody>
      </p:sp>
      <p:sp>
        <p:nvSpPr>
          <p:cNvPr id="5" name="Datumsplatzhalter 4">
            <a:extLst>
              <a:ext uri="{FF2B5EF4-FFF2-40B4-BE49-F238E27FC236}">
                <a16:creationId xmlns:a16="http://schemas.microsoft.com/office/drawing/2014/main" id="{3E26A7DD-702A-BD79-C6E8-32F0F8A6F54D}"/>
              </a:ext>
            </a:extLst>
          </p:cNvPr>
          <p:cNvSpPr>
            <a:spLocks noGrp="1"/>
          </p:cNvSpPr>
          <p:nvPr>
            <p:ph type="dt" sz="half" idx="10"/>
          </p:nvPr>
        </p:nvSpPr>
        <p:spPr/>
        <p:txBody>
          <a:bodyPr/>
          <a:lstStyle/>
          <a:p>
            <a:r>
              <a:rPr lang="en-GB"/>
              <a:t>(BMLFUW, 2003)</a:t>
            </a:r>
            <a:endParaRPr lang="en-GB" dirty="0"/>
          </a:p>
        </p:txBody>
      </p:sp>
      <p:sp>
        <p:nvSpPr>
          <p:cNvPr id="6" name="Fußzeilenplatzhalter 5">
            <a:extLst>
              <a:ext uri="{FF2B5EF4-FFF2-40B4-BE49-F238E27FC236}">
                <a16:creationId xmlns:a16="http://schemas.microsoft.com/office/drawing/2014/main" id="{713F8A94-E2D8-0760-F43D-8581DA83F023}"/>
              </a:ext>
            </a:extLst>
          </p:cNvPr>
          <p:cNvSpPr>
            <a:spLocks noGrp="1"/>
          </p:cNvSpPr>
          <p:nvPr>
            <p:ph type="ftr" sz="quarter" idx="11"/>
          </p:nvPr>
        </p:nvSpPr>
        <p:spPr/>
        <p:txBody>
          <a:bodyPr/>
          <a:lstStyle/>
          <a:p>
            <a:r>
              <a:rPr lang="en-GB"/>
              <a:t>KMH / SEM</a:t>
            </a:r>
            <a:endParaRPr lang="en-GB" dirty="0"/>
          </a:p>
        </p:txBody>
      </p:sp>
      <p:sp>
        <p:nvSpPr>
          <p:cNvPr id="9" name="Inhaltsplatzhalter 8">
            <a:extLst>
              <a:ext uri="{FF2B5EF4-FFF2-40B4-BE49-F238E27FC236}">
                <a16:creationId xmlns:a16="http://schemas.microsoft.com/office/drawing/2014/main" id="{E6E02186-359A-A2A8-9476-4BEA4E028C37}"/>
              </a:ext>
            </a:extLst>
          </p:cNvPr>
          <p:cNvSpPr>
            <a:spLocks noGrp="1"/>
          </p:cNvSpPr>
          <p:nvPr>
            <p:ph idx="1"/>
          </p:nvPr>
        </p:nvSpPr>
        <p:spPr>
          <a:xfrm>
            <a:off x="695325" y="1125001"/>
            <a:ext cx="7820026" cy="5039264"/>
          </a:xfrm>
        </p:spPr>
        <p:txBody>
          <a:bodyPr>
            <a:normAutofit fontScale="62500" lnSpcReduction="20000"/>
          </a:bodyPr>
          <a:lstStyle/>
          <a:p>
            <a:pPr marL="457200" indent="-457200">
              <a:buFont typeface="+mj-lt"/>
              <a:buAutoNum type="arabicPeriod"/>
            </a:pPr>
            <a:r>
              <a:rPr lang="en-GB" b="1"/>
              <a:t>Sector, purpose and plant components</a:t>
            </a:r>
          </a:p>
          <a:p>
            <a:pPr lvl="1"/>
            <a:r>
              <a:rPr lang="en-GB"/>
              <a:t>General information on facility, branch &amp; products/services</a:t>
            </a:r>
          </a:p>
          <a:p>
            <a:pPr lvl="1"/>
            <a:r>
              <a:rPr lang="en-GB"/>
              <a:t>Short description of processes &amp; plant components</a:t>
            </a:r>
          </a:p>
          <a:p>
            <a:pPr marL="457200" indent="-457200">
              <a:buFont typeface="+mj-lt"/>
              <a:buAutoNum type="arabicPeriod"/>
            </a:pPr>
            <a:r>
              <a:rPr lang="en-GB" b="1"/>
              <a:t>Process-related representation</a:t>
            </a:r>
          </a:p>
          <a:p>
            <a:pPr lvl="1"/>
            <a:r>
              <a:rPr lang="en-GB"/>
              <a:t>Detailled </a:t>
            </a:r>
            <a:r>
              <a:rPr lang="en-GB" dirty="0"/>
              <a:t>description of processes (= capacities) resulting in waste</a:t>
            </a:r>
          </a:p>
          <a:p>
            <a:pPr lvl="1"/>
            <a:r>
              <a:rPr lang="en-GB"/>
              <a:t>List of waste-relevant input materials</a:t>
            </a:r>
            <a:endParaRPr lang="en-GB" dirty="0"/>
          </a:p>
          <a:p>
            <a:pPr marL="457200" indent="-457200">
              <a:buFont typeface="+mj-lt"/>
              <a:buAutoNum type="arabicPeriod"/>
            </a:pPr>
            <a:r>
              <a:rPr lang="en-GB" b="1" dirty="0"/>
              <a:t>Waste-related presentation</a:t>
            </a:r>
          </a:p>
          <a:p>
            <a:pPr lvl="1"/>
            <a:r>
              <a:rPr lang="en-GB"/>
              <a:t>Detailled description (quality &amp; quantity) of produced waste</a:t>
            </a:r>
          </a:p>
          <a:p>
            <a:pPr lvl="1"/>
            <a:r>
              <a:rPr lang="en-GB"/>
              <a:t>In-house &amp; external waste logistics</a:t>
            </a:r>
          </a:p>
          <a:p>
            <a:pPr lvl="1"/>
            <a:r>
              <a:rPr lang="en-GB" b="0" i="0">
                <a:solidFill>
                  <a:srgbClr val="000000"/>
                </a:solidFill>
                <a:effectLst/>
                <a:latin typeface="Source Sans Pro" panose="020B0503030403020204" pitchFamily="34" charset="0"/>
              </a:rPr>
              <a:t>Description of measures already implemented in the past to limit waste quantity &amp; quality</a:t>
            </a:r>
            <a:endParaRPr lang="en-GB"/>
          </a:p>
          <a:p>
            <a:pPr marL="457200" indent="-457200">
              <a:buFont typeface="+mj-lt"/>
              <a:buAutoNum type="arabicPeriod"/>
            </a:pPr>
            <a:r>
              <a:rPr lang="en-GB" b="1"/>
              <a:t>Presentation of the organisational precautions for compliance </a:t>
            </a:r>
          </a:p>
          <a:p>
            <a:pPr lvl="1"/>
            <a:r>
              <a:rPr lang="en-GB" b="0" i="0">
                <a:solidFill>
                  <a:srgbClr val="000000"/>
                </a:solidFill>
                <a:effectLst/>
                <a:latin typeface="Source Sans Pro" panose="020B0503030403020204" pitchFamily="34" charset="0"/>
              </a:rPr>
              <a:t>Name of „Abfallbeauftragte*r“, Compliance with recording &amp; filing obligations</a:t>
            </a:r>
            <a:endParaRPr lang="en-GB"/>
          </a:p>
          <a:p>
            <a:pPr marL="457200" indent="-457200">
              <a:buFont typeface="+mj-lt"/>
              <a:buAutoNum type="arabicPeriod"/>
            </a:pPr>
            <a:r>
              <a:rPr lang="en-GB" b="1"/>
              <a:t>Assessment </a:t>
            </a:r>
            <a:r>
              <a:rPr lang="en-GB" b="1" dirty="0"/>
              <a:t>of future developments</a:t>
            </a:r>
          </a:p>
          <a:p>
            <a:pPr lvl="1"/>
            <a:r>
              <a:rPr lang="en-GB" dirty="0"/>
              <a:t>Planned changes in production processes, activities to limit waste quantity &amp; quality</a:t>
            </a:r>
          </a:p>
        </p:txBody>
      </p:sp>
      <p:pic>
        <p:nvPicPr>
          <p:cNvPr id="7" name="Picture 6">
            <a:hlinkClick r:id="rId2"/>
            <a:extLst>
              <a:ext uri="{FF2B5EF4-FFF2-40B4-BE49-F238E27FC236}">
                <a16:creationId xmlns:a16="http://schemas.microsoft.com/office/drawing/2014/main" id="{DDA419EC-5649-A9DD-7087-55CE24042FD8}"/>
              </a:ext>
            </a:extLst>
          </p:cNvPr>
          <p:cNvPicPr>
            <a:picLocks noChangeAspect="1"/>
          </p:cNvPicPr>
          <p:nvPr/>
        </p:nvPicPr>
        <p:blipFill>
          <a:blip r:embed="rId3"/>
          <a:stretch>
            <a:fillRect/>
          </a:stretch>
        </p:blipFill>
        <p:spPr>
          <a:xfrm>
            <a:off x="8438689" y="1629000"/>
            <a:ext cx="2985311" cy="4221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8466717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F322F-FB92-C964-D4D8-994EAF30F05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826047A-E7B8-6026-B297-B7281B9B7E1D}"/>
              </a:ext>
            </a:extLst>
          </p:cNvPr>
          <p:cNvSpPr>
            <a:spLocks noGrp="1"/>
          </p:cNvSpPr>
          <p:nvPr>
            <p:ph type="sldNum" sz="quarter" idx="12"/>
          </p:nvPr>
        </p:nvSpPr>
        <p:spPr/>
        <p:txBody>
          <a:bodyPr/>
          <a:lstStyle/>
          <a:p>
            <a:fld id="{D836C0FE-70CA-4950-82D6-CF602CC2B770}" type="slidenum">
              <a:rPr lang="en-GB" smtClean="0"/>
              <a:t>96</a:t>
            </a:fld>
            <a:endParaRPr lang="en-GB" dirty="0"/>
          </a:p>
        </p:txBody>
      </p:sp>
      <p:sp>
        <p:nvSpPr>
          <p:cNvPr id="3" name="Titel 2">
            <a:extLst>
              <a:ext uri="{FF2B5EF4-FFF2-40B4-BE49-F238E27FC236}">
                <a16:creationId xmlns:a16="http://schemas.microsoft.com/office/drawing/2014/main" id="{7326D45E-CF30-F86F-7C63-85E87B5AD39A}"/>
              </a:ext>
            </a:extLst>
          </p:cNvPr>
          <p:cNvSpPr>
            <a:spLocks noGrp="1"/>
          </p:cNvSpPr>
          <p:nvPr>
            <p:ph type="title"/>
          </p:nvPr>
        </p:nvSpPr>
        <p:spPr>
          <a:xfrm>
            <a:off x="695326" y="549000"/>
            <a:ext cx="10296674" cy="792000"/>
          </a:xfrm>
        </p:spPr>
        <p:txBody>
          <a:bodyPr/>
          <a:lstStyle/>
          <a:p>
            <a:r>
              <a:rPr lang="en-GB" dirty="0"/>
              <a:t>WMC – What’s Inside?</a:t>
            </a:r>
          </a:p>
        </p:txBody>
      </p:sp>
      <p:sp>
        <p:nvSpPr>
          <p:cNvPr id="5" name="Datumsplatzhalter 4">
            <a:extLst>
              <a:ext uri="{FF2B5EF4-FFF2-40B4-BE49-F238E27FC236}">
                <a16:creationId xmlns:a16="http://schemas.microsoft.com/office/drawing/2014/main" id="{653C72D1-B141-DDC3-3E37-A1D905606247}"/>
              </a:ext>
            </a:extLst>
          </p:cNvPr>
          <p:cNvSpPr>
            <a:spLocks noGrp="1"/>
          </p:cNvSpPr>
          <p:nvPr>
            <p:ph type="dt" sz="half" idx="10"/>
          </p:nvPr>
        </p:nvSpPr>
        <p:spPr>
          <a:xfrm>
            <a:off x="1200000" y="6439500"/>
            <a:ext cx="3672000" cy="144000"/>
          </a:xfrm>
        </p:spPr>
        <p:txBody>
          <a:bodyPr/>
          <a:lstStyle/>
          <a:p>
            <a:r>
              <a:rPr lang="en-GB"/>
              <a:t>(IMC, 2024)</a:t>
            </a:r>
            <a:endParaRPr lang="en-GB" dirty="0"/>
          </a:p>
        </p:txBody>
      </p:sp>
      <p:sp>
        <p:nvSpPr>
          <p:cNvPr id="6" name="Fußzeilenplatzhalter 5">
            <a:extLst>
              <a:ext uri="{FF2B5EF4-FFF2-40B4-BE49-F238E27FC236}">
                <a16:creationId xmlns:a16="http://schemas.microsoft.com/office/drawing/2014/main" id="{61108F0D-1CBA-7C9A-9B3E-EC3621475B09}"/>
              </a:ext>
            </a:extLst>
          </p:cNvPr>
          <p:cNvSpPr>
            <a:spLocks noGrp="1"/>
          </p:cNvSpPr>
          <p:nvPr>
            <p:ph type="ftr" sz="quarter" idx="11"/>
          </p:nvPr>
        </p:nvSpPr>
        <p:spPr/>
        <p:txBody>
          <a:bodyPr/>
          <a:lstStyle/>
          <a:p>
            <a:r>
              <a:rPr lang="en-GB"/>
              <a:t>KMH / SEM</a:t>
            </a:r>
            <a:endParaRPr lang="en-GB" dirty="0"/>
          </a:p>
        </p:txBody>
      </p:sp>
      <p:sp>
        <p:nvSpPr>
          <p:cNvPr id="8" name="Inhaltsplatzhalter 7">
            <a:extLst>
              <a:ext uri="{FF2B5EF4-FFF2-40B4-BE49-F238E27FC236}">
                <a16:creationId xmlns:a16="http://schemas.microsoft.com/office/drawing/2014/main" id="{9FC8A268-CFA3-D5BB-2DA1-F830ABEFAC62}"/>
              </a:ext>
            </a:extLst>
          </p:cNvPr>
          <p:cNvSpPr>
            <a:spLocks noGrp="1"/>
          </p:cNvSpPr>
          <p:nvPr>
            <p:ph idx="1"/>
          </p:nvPr>
        </p:nvSpPr>
        <p:spPr/>
        <p:txBody>
          <a:bodyPr/>
          <a:lstStyle/>
          <a:p>
            <a:endParaRPr lang="en-GB" dirty="0"/>
          </a:p>
        </p:txBody>
      </p:sp>
      <p:pic>
        <p:nvPicPr>
          <p:cNvPr id="11" name="Picture 10">
            <a:extLst>
              <a:ext uri="{FF2B5EF4-FFF2-40B4-BE49-F238E27FC236}">
                <a16:creationId xmlns:a16="http://schemas.microsoft.com/office/drawing/2014/main" id="{3FC36619-DC10-F229-3917-171FD8E0149E}"/>
              </a:ext>
            </a:extLst>
          </p:cNvPr>
          <p:cNvPicPr>
            <a:picLocks noChangeAspect="1"/>
          </p:cNvPicPr>
          <p:nvPr/>
        </p:nvPicPr>
        <p:blipFill>
          <a:blip r:embed="rId2"/>
          <a:stretch>
            <a:fillRect/>
          </a:stretch>
        </p:blipFill>
        <p:spPr>
          <a:xfrm rot="441958">
            <a:off x="5003623" y="556877"/>
            <a:ext cx="4846484"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3257184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7C788-0B0E-2E10-1C5B-8025C8CE2C8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463F350-0939-281F-12A9-667F13AF9552}"/>
              </a:ext>
            </a:extLst>
          </p:cNvPr>
          <p:cNvSpPr>
            <a:spLocks noGrp="1"/>
          </p:cNvSpPr>
          <p:nvPr>
            <p:ph type="sldNum" sz="quarter" idx="12"/>
          </p:nvPr>
        </p:nvSpPr>
        <p:spPr/>
        <p:txBody>
          <a:bodyPr/>
          <a:lstStyle/>
          <a:p>
            <a:fld id="{D836C0FE-70CA-4950-82D6-CF602CC2B770}" type="slidenum">
              <a:rPr lang="en-GB" smtClean="0"/>
              <a:t>97</a:t>
            </a:fld>
            <a:endParaRPr lang="en-GB" dirty="0"/>
          </a:p>
        </p:txBody>
      </p:sp>
      <p:sp>
        <p:nvSpPr>
          <p:cNvPr id="3" name="Titel 2">
            <a:extLst>
              <a:ext uri="{FF2B5EF4-FFF2-40B4-BE49-F238E27FC236}">
                <a16:creationId xmlns:a16="http://schemas.microsoft.com/office/drawing/2014/main" id="{0F79C297-EEAD-05FC-7E9E-56301F4B8C37}"/>
              </a:ext>
            </a:extLst>
          </p:cNvPr>
          <p:cNvSpPr>
            <a:spLocks noGrp="1"/>
          </p:cNvSpPr>
          <p:nvPr>
            <p:ph type="title"/>
          </p:nvPr>
        </p:nvSpPr>
        <p:spPr>
          <a:xfrm>
            <a:off x="695326" y="549000"/>
            <a:ext cx="10296674" cy="792000"/>
          </a:xfrm>
        </p:spPr>
        <p:txBody>
          <a:bodyPr/>
          <a:lstStyle/>
          <a:p>
            <a:r>
              <a:rPr lang="en-GB" dirty="0"/>
              <a:t>WMC – Some Guidance</a:t>
            </a:r>
          </a:p>
        </p:txBody>
      </p:sp>
      <p:sp>
        <p:nvSpPr>
          <p:cNvPr id="5" name="Datumsplatzhalter 4">
            <a:extLst>
              <a:ext uri="{FF2B5EF4-FFF2-40B4-BE49-F238E27FC236}">
                <a16:creationId xmlns:a16="http://schemas.microsoft.com/office/drawing/2014/main" id="{7FD60F5C-4056-7BF9-13EC-D684585C1A4C}"/>
              </a:ext>
            </a:extLst>
          </p:cNvPr>
          <p:cNvSpPr>
            <a:spLocks noGrp="1"/>
          </p:cNvSpPr>
          <p:nvPr>
            <p:ph type="dt" sz="half" idx="10"/>
          </p:nvPr>
        </p:nvSpPr>
        <p:spPr/>
        <p:txBody>
          <a:bodyPr/>
          <a:lstStyle/>
          <a:p>
            <a:r>
              <a:rPr lang="en-GB"/>
              <a:t>(Stadt Wien, 2025)</a:t>
            </a:r>
            <a:endParaRPr lang="en-GB" dirty="0"/>
          </a:p>
        </p:txBody>
      </p:sp>
      <p:sp>
        <p:nvSpPr>
          <p:cNvPr id="6" name="Fußzeilenplatzhalter 5">
            <a:extLst>
              <a:ext uri="{FF2B5EF4-FFF2-40B4-BE49-F238E27FC236}">
                <a16:creationId xmlns:a16="http://schemas.microsoft.com/office/drawing/2014/main" id="{E1CA370F-AA24-1790-3824-A6CA8AB1A4CD}"/>
              </a:ext>
            </a:extLst>
          </p:cNvPr>
          <p:cNvSpPr>
            <a:spLocks noGrp="1"/>
          </p:cNvSpPr>
          <p:nvPr>
            <p:ph type="ftr" sz="quarter" idx="11"/>
          </p:nvPr>
        </p:nvSpPr>
        <p:spPr/>
        <p:txBody>
          <a:bodyPr/>
          <a:lstStyle/>
          <a:p>
            <a:r>
              <a:rPr lang="en-GB"/>
              <a:t>KMH / SEM</a:t>
            </a:r>
            <a:endParaRPr lang="en-GB" dirty="0"/>
          </a:p>
        </p:txBody>
      </p:sp>
      <p:pic>
        <p:nvPicPr>
          <p:cNvPr id="8" name="Picture 7">
            <a:hlinkClick r:id="rId2"/>
            <a:extLst>
              <a:ext uri="{FF2B5EF4-FFF2-40B4-BE49-F238E27FC236}">
                <a16:creationId xmlns:a16="http://schemas.microsoft.com/office/drawing/2014/main" id="{7ABA864E-9086-AF5C-A8AE-9BA3D45BD65A}"/>
              </a:ext>
            </a:extLst>
          </p:cNvPr>
          <p:cNvPicPr>
            <a:picLocks noChangeAspect="1"/>
          </p:cNvPicPr>
          <p:nvPr/>
        </p:nvPicPr>
        <p:blipFill>
          <a:blip r:embed="rId3"/>
          <a:stretch>
            <a:fillRect/>
          </a:stretch>
        </p:blipFill>
        <p:spPr>
          <a:xfrm>
            <a:off x="8178334" y="1341000"/>
            <a:ext cx="3317665" cy="4869000"/>
          </a:xfrm>
          <a:prstGeom prst="rect">
            <a:avLst/>
          </a:prstGeom>
          <a:ln w="6350">
            <a:solidFill>
              <a:schemeClr val="tx1"/>
            </a:solidFill>
          </a:ln>
          <a:effectLst>
            <a:outerShdw blurRad="254000" dist="107763" dir="2699994" algn="tl">
              <a:prstClr val="black">
                <a:alpha val="40000"/>
              </a:prstClr>
            </a:outerShdw>
          </a:effectLst>
        </p:spPr>
      </p:pic>
      <p:sp>
        <p:nvSpPr>
          <p:cNvPr id="9" name="Inhaltsplatzhalter 8">
            <a:extLst>
              <a:ext uri="{FF2B5EF4-FFF2-40B4-BE49-F238E27FC236}">
                <a16:creationId xmlns:a16="http://schemas.microsoft.com/office/drawing/2014/main" id="{C99B556A-FF2E-BB1B-FCD7-D9895197F2E4}"/>
              </a:ext>
            </a:extLst>
          </p:cNvPr>
          <p:cNvSpPr>
            <a:spLocks noGrp="1"/>
          </p:cNvSpPr>
          <p:nvPr>
            <p:ph idx="1"/>
          </p:nvPr>
        </p:nvSpPr>
        <p:spPr>
          <a:xfrm>
            <a:off x="695325" y="1628999"/>
            <a:ext cx="7056676" cy="4535265"/>
          </a:xfrm>
        </p:spPr>
        <p:txBody>
          <a:bodyPr>
            <a:normAutofit/>
          </a:bodyPr>
          <a:lstStyle/>
          <a:p>
            <a:pPr>
              <a:spcAft>
                <a:spcPts val="1000"/>
              </a:spcAft>
            </a:pPr>
            <a:r>
              <a:rPr lang="en-GB" sz="2400" b="1" dirty="0"/>
              <a:t>👉 sector-specific </a:t>
            </a:r>
            <a:r>
              <a:rPr lang="en-GB" sz="2400" dirty="0"/>
              <a:t>focal points in representations</a:t>
            </a:r>
          </a:p>
          <a:p>
            <a:pPr lvl="1">
              <a:spcAft>
                <a:spcPts val="1000"/>
              </a:spcAft>
            </a:pPr>
            <a:r>
              <a:rPr lang="en-GB" sz="2400" dirty="0"/>
              <a:t>WKO &amp; selected administrations offer “Muster”</a:t>
            </a:r>
          </a:p>
          <a:p>
            <a:pPr lvl="2">
              <a:spcAft>
                <a:spcPts val="1000"/>
              </a:spcAft>
            </a:pPr>
            <a:r>
              <a:rPr lang="en-GB" sz="2000" dirty="0">
                <a:hlinkClick r:id="rId2"/>
              </a:rPr>
              <a:t>Stadt Wien: </a:t>
            </a:r>
            <a:r>
              <a:rPr lang="en-GB" sz="2000" dirty="0" err="1">
                <a:hlinkClick r:id="rId2"/>
              </a:rPr>
              <a:t>Musterabfallwirtschaftskonzepte</a:t>
            </a:r>
            <a:endParaRPr lang="en-GB" sz="2000" dirty="0"/>
          </a:p>
          <a:p>
            <a:pPr lvl="2">
              <a:spcAft>
                <a:spcPts val="1000"/>
              </a:spcAft>
            </a:pPr>
            <a:r>
              <a:rPr lang="en-GB" sz="2000" dirty="0">
                <a:hlinkClick r:id="rId4"/>
              </a:rPr>
              <a:t>WKO: </a:t>
            </a:r>
            <a:r>
              <a:rPr lang="en-GB" sz="2000" dirty="0" err="1">
                <a:hlinkClick r:id="rId4"/>
              </a:rPr>
              <a:t>Branchenspezifische</a:t>
            </a:r>
            <a:r>
              <a:rPr lang="en-GB" sz="2000" dirty="0">
                <a:hlinkClick r:id="rId4"/>
              </a:rPr>
              <a:t> </a:t>
            </a:r>
            <a:r>
              <a:rPr lang="en-GB" sz="2000" dirty="0" err="1">
                <a:hlinkClick r:id="rId4"/>
              </a:rPr>
              <a:t>Abfallwirtschaftskonzept-Vorlagen</a:t>
            </a:r>
            <a:endParaRPr lang="en-GB" sz="2000" dirty="0"/>
          </a:p>
        </p:txBody>
      </p:sp>
    </p:spTree>
    <p:extLst>
      <p:ext uri="{BB962C8B-B14F-4D97-AF65-F5344CB8AC3E}">
        <p14:creationId xmlns:p14="http://schemas.microsoft.com/office/powerpoint/2010/main" val="39380508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2279D-DE0A-F220-56BF-8B8FC7896F1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A4DCF02-183E-22FB-12BE-8E03FBD8F4AB}"/>
              </a:ext>
            </a:extLst>
          </p:cNvPr>
          <p:cNvSpPr>
            <a:spLocks noGrp="1"/>
          </p:cNvSpPr>
          <p:nvPr>
            <p:ph type="sldNum" sz="quarter" idx="12"/>
          </p:nvPr>
        </p:nvSpPr>
        <p:spPr/>
        <p:txBody>
          <a:bodyPr/>
          <a:lstStyle/>
          <a:p>
            <a:fld id="{D836C0FE-70CA-4950-82D6-CF602CC2B770}" type="slidenum">
              <a:rPr lang="en-GB" smtClean="0"/>
              <a:t>98</a:t>
            </a:fld>
            <a:endParaRPr lang="en-GB" dirty="0"/>
          </a:p>
        </p:txBody>
      </p:sp>
      <p:sp>
        <p:nvSpPr>
          <p:cNvPr id="3" name="Titel 2">
            <a:extLst>
              <a:ext uri="{FF2B5EF4-FFF2-40B4-BE49-F238E27FC236}">
                <a16:creationId xmlns:a16="http://schemas.microsoft.com/office/drawing/2014/main" id="{B5931B54-7F6E-FFF6-D2D3-1FA79D9AB0D0}"/>
              </a:ext>
            </a:extLst>
          </p:cNvPr>
          <p:cNvSpPr>
            <a:spLocks noGrp="1"/>
          </p:cNvSpPr>
          <p:nvPr>
            <p:ph type="title"/>
          </p:nvPr>
        </p:nvSpPr>
        <p:spPr>
          <a:xfrm>
            <a:off x="695326" y="549000"/>
            <a:ext cx="10296674" cy="792000"/>
          </a:xfrm>
        </p:spPr>
        <p:txBody>
          <a:bodyPr/>
          <a:lstStyle/>
          <a:p>
            <a:r>
              <a:rPr lang="en-GB" dirty="0"/>
              <a:t>WMC – One Concept to Rule all Waste?</a:t>
            </a:r>
          </a:p>
        </p:txBody>
      </p:sp>
      <p:sp>
        <p:nvSpPr>
          <p:cNvPr id="5" name="Datumsplatzhalter 4">
            <a:extLst>
              <a:ext uri="{FF2B5EF4-FFF2-40B4-BE49-F238E27FC236}">
                <a16:creationId xmlns:a16="http://schemas.microsoft.com/office/drawing/2014/main" id="{2FC8C342-8D41-401D-18FB-EFF8395CE629}"/>
              </a:ext>
            </a:extLst>
          </p:cNvPr>
          <p:cNvSpPr>
            <a:spLocks noGrp="1"/>
          </p:cNvSpPr>
          <p:nvPr>
            <p:ph type="dt" sz="half" idx="10"/>
          </p:nvPr>
        </p:nvSpPr>
        <p:spPr/>
        <p:txBody>
          <a:bodyPr/>
          <a:lstStyle/>
          <a:p>
            <a:r>
              <a:rPr lang="en-GB"/>
              <a:t>(Stadt Wien, 2025)</a:t>
            </a:r>
            <a:endParaRPr lang="en-GB" dirty="0"/>
          </a:p>
        </p:txBody>
      </p:sp>
      <p:sp>
        <p:nvSpPr>
          <p:cNvPr id="6" name="Fußzeilenplatzhalter 5">
            <a:extLst>
              <a:ext uri="{FF2B5EF4-FFF2-40B4-BE49-F238E27FC236}">
                <a16:creationId xmlns:a16="http://schemas.microsoft.com/office/drawing/2014/main" id="{77F21DEF-67A0-C9B8-4108-A329D7BE08E3}"/>
              </a:ext>
            </a:extLst>
          </p:cNvPr>
          <p:cNvSpPr>
            <a:spLocks noGrp="1"/>
          </p:cNvSpPr>
          <p:nvPr>
            <p:ph type="ftr" sz="quarter" idx="11"/>
          </p:nvPr>
        </p:nvSpPr>
        <p:spPr/>
        <p:txBody>
          <a:bodyPr/>
          <a:lstStyle/>
          <a:p>
            <a:r>
              <a:rPr lang="en-GB"/>
              <a:t>KMH / SEM</a:t>
            </a:r>
            <a:endParaRPr lang="en-GB" dirty="0"/>
          </a:p>
        </p:txBody>
      </p:sp>
      <p:sp>
        <p:nvSpPr>
          <p:cNvPr id="9" name="Inhaltsplatzhalter 8">
            <a:extLst>
              <a:ext uri="{FF2B5EF4-FFF2-40B4-BE49-F238E27FC236}">
                <a16:creationId xmlns:a16="http://schemas.microsoft.com/office/drawing/2014/main" id="{9E9FF374-1A90-DD78-6BB1-4A6380EE1604}"/>
              </a:ext>
            </a:extLst>
          </p:cNvPr>
          <p:cNvSpPr>
            <a:spLocks noGrp="1"/>
          </p:cNvSpPr>
          <p:nvPr>
            <p:ph idx="1"/>
          </p:nvPr>
        </p:nvSpPr>
        <p:spPr>
          <a:xfrm>
            <a:off x="695325" y="1628999"/>
            <a:ext cx="6984676" cy="4535265"/>
          </a:xfrm>
        </p:spPr>
        <p:txBody>
          <a:bodyPr/>
          <a:lstStyle/>
          <a:p>
            <a:pPr marL="0" indent="0">
              <a:spcAft>
                <a:spcPts val="1200"/>
              </a:spcAft>
              <a:buNone/>
            </a:pPr>
            <a:r>
              <a:rPr lang="en-GB" b="1" dirty="0"/>
              <a:t>Update (“</a:t>
            </a:r>
            <a:r>
              <a:rPr lang="en-GB" b="1" dirty="0" err="1"/>
              <a:t>Fortschschreibung</a:t>
            </a:r>
            <a:r>
              <a:rPr lang="en-GB" b="1" dirty="0"/>
              <a:t>”):</a:t>
            </a:r>
          </a:p>
          <a:p>
            <a:pPr>
              <a:spcAft>
                <a:spcPts val="1200"/>
              </a:spcAft>
            </a:pPr>
            <a:r>
              <a:rPr lang="en-GB" b="1" dirty="0"/>
              <a:t>modifications</a:t>
            </a:r>
            <a:r>
              <a:rPr lang="en-GB" dirty="0"/>
              <a:t> subject to </a:t>
            </a:r>
            <a:r>
              <a:rPr lang="en-GB" b="1" dirty="0"/>
              <a:t>authorisation</a:t>
            </a:r>
            <a:r>
              <a:rPr lang="en-GB" dirty="0"/>
              <a:t> (Austrian Trade Regulation Act / Mineral Resources Act)</a:t>
            </a:r>
          </a:p>
          <a:p>
            <a:pPr>
              <a:spcAft>
                <a:spcPts val="1200"/>
              </a:spcAft>
            </a:pPr>
            <a:r>
              <a:rPr lang="en-GB" b="1"/>
              <a:t>significant, waste-relevant modification </a:t>
            </a:r>
            <a:r>
              <a:rPr lang="en-GB"/>
              <a:t>of the plant</a:t>
            </a:r>
          </a:p>
          <a:p>
            <a:pPr lvl="1">
              <a:spcAft>
                <a:spcPts val="1200"/>
              </a:spcAft>
            </a:pPr>
            <a:r>
              <a:rPr lang="en-GB"/>
              <a:t>New production processes 👉 new waste</a:t>
            </a:r>
          </a:p>
          <a:p>
            <a:pPr lvl="1">
              <a:spcAft>
                <a:spcPts val="1200"/>
              </a:spcAft>
            </a:pPr>
            <a:r>
              <a:rPr lang="en-GB"/>
              <a:t>Change in waste quantity &gt; 50%</a:t>
            </a:r>
          </a:p>
          <a:p>
            <a:pPr>
              <a:spcAft>
                <a:spcPts val="1200"/>
              </a:spcAft>
            </a:pPr>
            <a:r>
              <a:rPr lang="en-GB"/>
              <a:t>At least every </a:t>
            </a:r>
            <a:r>
              <a:rPr lang="en-GB" b="1"/>
              <a:t>7 years</a:t>
            </a:r>
            <a:endParaRPr lang="en-GB" b="1" dirty="0"/>
          </a:p>
        </p:txBody>
      </p:sp>
      <p:sp>
        <p:nvSpPr>
          <p:cNvPr id="4" name="Geschweifte Klammer rechts 3">
            <a:extLst>
              <a:ext uri="{FF2B5EF4-FFF2-40B4-BE49-F238E27FC236}">
                <a16:creationId xmlns:a16="http://schemas.microsoft.com/office/drawing/2014/main" id="{4B448814-23AC-4F22-2924-0E364AEF1F93}"/>
              </a:ext>
            </a:extLst>
          </p:cNvPr>
          <p:cNvSpPr/>
          <p:nvPr/>
        </p:nvSpPr>
        <p:spPr>
          <a:xfrm>
            <a:off x="7644824" y="2697164"/>
            <a:ext cx="267178" cy="3107835"/>
          </a:xfrm>
          <a:prstGeom prst="rightBrace">
            <a:avLst>
              <a:gd name="adj1" fmla="val 51114"/>
              <a:gd name="adj2" fmla="val 50000"/>
            </a:avLst>
          </a:prstGeom>
          <a:ln w="38100">
            <a:solidFill>
              <a:srgbClr val="E37823"/>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7" name="Textfeld 6">
            <a:extLst>
              <a:ext uri="{FF2B5EF4-FFF2-40B4-BE49-F238E27FC236}">
                <a16:creationId xmlns:a16="http://schemas.microsoft.com/office/drawing/2014/main" id="{7A96ACF4-6848-A269-9001-86D60FF8CF1B}"/>
              </a:ext>
            </a:extLst>
          </p:cNvPr>
          <p:cNvSpPr txBox="1"/>
          <p:nvPr/>
        </p:nvSpPr>
        <p:spPr>
          <a:xfrm>
            <a:off x="8040000" y="3285000"/>
            <a:ext cx="3384000" cy="1938992"/>
          </a:xfrm>
          <a:prstGeom prst="rect">
            <a:avLst/>
          </a:prstGeom>
          <a:noFill/>
        </p:spPr>
        <p:txBody>
          <a:bodyPr wrap="square" rtlCol="0">
            <a:spAutoFit/>
          </a:bodyPr>
          <a:lstStyle/>
          <a:p>
            <a:r>
              <a:rPr lang="en-GB" sz="2400" b="1" dirty="0">
                <a:solidFill>
                  <a:srgbClr val="E37823"/>
                </a:solidFill>
              </a:rPr>
              <a:t>Remains with company</a:t>
            </a:r>
          </a:p>
          <a:p>
            <a:r>
              <a:rPr lang="en-GB" sz="2400">
                <a:solidFill>
                  <a:srgbClr val="E37823"/>
                </a:solidFill>
                <a:latin typeface="+mn-lt"/>
              </a:rPr>
              <a:t>👉</a:t>
            </a:r>
            <a:r>
              <a:rPr lang="en-GB" sz="2400">
                <a:solidFill>
                  <a:srgbClr val="E37823"/>
                </a:solidFill>
              </a:rPr>
              <a:t> submit to the</a:t>
            </a:r>
            <a:br>
              <a:rPr lang="en-GB" sz="2400">
                <a:solidFill>
                  <a:srgbClr val="E37823"/>
                </a:solidFill>
              </a:rPr>
            </a:br>
            <a:r>
              <a:rPr lang="en-GB" sz="2400">
                <a:solidFill>
                  <a:srgbClr val="E37823"/>
                </a:solidFill>
              </a:rPr>
              <a:t>       authority on request</a:t>
            </a:r>
            <a:br>
              <a:rPr lang="en-GB" sz="2400">
                <a:solidFill>
                  <a:srgbClr val="E37823"/>
                </a:solidFill>
              </a:rPr>
            </a:br>
            <a:r>
              <a:rPr lang="en-GB" sz="2400">
                <a:solidFill>
                  <a:srgbClr val="E37823"/>
                </a:solidFill>
              </a:rPr>
              <a:t>👉 non-compliance: </a:t>
            </a:r>
            <a:br>
              <a:rPr lang="en-GB" sz="2400">
                <a:solidFill>
                  <a:srgbClr val="E37823"/>
                </a:solidFill>
              </a:rPr>
            </a:br>
            <a:r>
              <a:rPr lang="en-GB" sz="2400">
                <a:solidFill>
                  <a:srgbClr val="E37823"/>
                </a:solidFill>
              </a:rPr>
              <a:t>       up to 3,400€ fine</a:t>
            </a:r>
            <a:endParaRPr lang="en-GB" sz="2400" dirty="0">
              <a:solidFill>
                <a:srgbClr val="E37823"/>
              </a:solidFill>
              <a:latin typeface="+mn-lt"/>
            </a:endParaRPr>
          </a:p>
        </p:txBody>
      </p:sp>
    </p:spTree>
    <p:extLst>
      <p:ext uri="{BB962C8B-B14F-4D97-AF65-F5344CB8AC3E}">
        <p14:creationId xmlns:p14="http://schemas.microsoft.com/office/powerpoint/2010/main" val="36064521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DC1E8-8361-5B36-0CD2-127A006E37F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A816474-7A74-0D0E-49EC-0B05851AC7CA}"/>
              </a:ext>
            </a:extLst>
          </p:cNvPr>
          <p:cNvSpPr>
            <a:spLocks noGrp="1"/>
          </p:cNvSpPr>
          <p:nvPr>
            <p:ph type="title"/>
          </p:nvPr>
        </p:nvSpPr>
        <p:spPr/>
        <p:txBody>
          <a:bodyPr/>
          <a:lstStyle/>
          <a:p>
            <a:r>
              <a:rPr lang="en-GB" dirty="0"/>
              <a:t>Again:</a:t>
            </a:r>
            <a:br>
              <a:rPr lang="en-GB" dirty="0"/>
            </a:br>
            <a:r>
              <a:rPr lang="en-GB" dirty="0"/>
              <a:t>Interim </a:t>
            </a:r>
            <a:br>
              <a:rPr lang="en-GB" dirty="0"/>
            </a:br>
            <a:r>
              <a:rPr lang="en-GB" dirty="0"/>
              <a:t>Conclusion</a:t>
            </a:r>
          </a:p>
        </p:txBody>
      </p:sp>
      <p:sp>
        <p:nvSpPr>
          <p:cNvPr id="2" name="Foliennummernplatzhalter 1">
            <a:extLst>
              <a:ext uri="{FF2B5EF4-FFF2-40B4-BE49-F238E27FC236}">
                <a16:creationId xmlns:a16="http://schemas.microsoft.com/office/drawing/2014/main" id="{20E93B14-A17E-3F2E-A518-B8A2011B241B}"/>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99</a:t>
            </a:fld>
            <a:endParaRPr lang="en-GB" dirty="0"/>
          </a:p>
        </p:txBody>
      </p:sp>
      <p:sp>
        <p:nvSpPr>
          <p:cNvPr id="6" name="Fußzeilenplatzhalter 5">
            <a:extLst>
              <a:ext uri="{FF2B5EF4-FFF2-40B4-BE49-F238E27FC236}">
                <a16:creationId xmlns:a16="http://schemas.microsoft.com/office/drawing/2014/main" id="{7B1D1290-92AE-5EFD-D15B-A5F8D3FA54AF}"/>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1299501674"/>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57150" cap="rnd"/>
      </a:spPr>
      <a:bodyPr rtlCol="0" anchor="ctr"/>
      <a:lstStyle>
        <a:defPPr algn="ctr">
          <a:defRPr/>
        </a:defPPr>
      </a:lstStyle>
      <a:style>
        <a:lnRef idx="1">
          <a:schemeClr val="accent2"/>
        </a:lnRef>
        <a:fillRef idx="0">
          <a:schemeClr val="accent2"/>
        </a:fillRef>
        <a:effectRef idx="0">
          <a:schemeClr val="accent2"/>
        </a:effectRef>
        <a:fontRef idx="minor">
          <a:schemeClr val="tx1"/>
        </a:fontRef>
      </a:style>
    </a:spDef>
    <a:lnDef>
      <a:spPr>
        <a:ln w="34925">
          <a:headEnd type="triangle"/>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9A2CD9-8852-4A6B-805E-AF193A288F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5C4301-C29D-407B-9381-82889EE8729E}">
  <ds:schemaRef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ee2a1aa5-80d5-48a3-91f0-fb64e0be4770"/>
    <ds:schemaRef ds:uri="http://purl.org/dc/terms/"/>
    <ds:schemaRef ds:uri="983343c7-a106-418e-a2df-312e52841f70"/>
  </ds:schemaRefs>
</ds:datastoreItem>
</file>

<file path=customXml/itemProps3.xml><?xml version="1.0" encoding="utf-8"?>
<ds:datastoreItem xmlns:ds="http://schemas.openxmlformats.org/officeDocument/2006/customXml" ds:itemID="{E173F5B9-CA92-4B94-AB61-4BBEAEC976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4950</Words>
  <Application>Microsoft Office PowerPoint</Application>
  <PresentationFormat>Breitbild</PresentationFormat>
  <Paragraphs>950</Paragraphs>
  <Slides>105</Slides>
  <Notes>5</Notes>
  <HiddenSlides>1</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105</vt:i4>
      </vt:variant>
    </vt:vector>
  </HeadingPairs>
  <TitlesOfParts>
    <vt:vector size="116" baseType="lpstr">
      <vt:lpstr>MS PGothic</vt:lpstr>
      <vt:lpstr>Arial</vt:lpstr>
      <vt:lpstr>Bookman Old Style</vt:lpstr>
      <vt:lpstr>Calibri</vt:lpstr>
      <vt:lpstr>Cambria</vt:lpstr>
      <vt:lpstr>DIN-Web-Pro</vt:lpstr>
      <vt:lpstr>DIN-Web-Pro-Bold</vt:lpstr>
      <vt:lpstr>Source Sans Pro</vt:lpstr>
      <vt:lpstr>Symbol</vt:lpstr>
      <vt:lpstr>Wingdings</vt:lpstr>
      <vt:lpstr>IMC University of Applied Sciences</vt:lpstr>
      <vt:lpstr>From EIA to Waste</vt:lpstr>
      <vt:lpstr>Overview</vt:lpstr>
      <vt:lpstr>Where Did we Stop Last Time?</vt:lpstr>
      <vt:lpstr>So …</vt:lpstr>
      <vt:lpstr>So …</vt:lpstr>
      <vt:lpstr>A Selection of Tools:</vt:lpstr>
      <vt:lpstr>Where to Start?</vt:lpstr>
      <vt:lpstr>Where to Start? At the Beginning</vt:lpstr>
      <vt:lpstr>Where to Start? At the Beginning</vt:lpstr>
      <vt:lpstr>Where to Start? At the Beginning</vt:lpstr>
      <vt:lpstr>Flashback: Corporate Responsibility beyond Friedman</vt:lpstr>
      <vt:lpstr>Where to Start? At the Beginning</vt:lpstr>
      <vt:lpstr>Environmental Impact Assessment</vt:lpstr>
      <vt:lpstr>Goals of EIA</vt:lpstr>
      <vt:lpstr>@ Include: Work towards “License to Operate”</vt:lpstr>
      <vt:lpstr>Flashback: Corporate Responsibility beyond Friedman</vt:lpstr>
      <vt:lpstr>@ Streamlining</vt:lpstr>
      <vt:lpstr>Factual Reach of EIAs</vt:lpstr>
      <vt:lpstr>Factual Reach of EIAs</vt:lpstr>
      <vt:lpstr>Wer hat’s erfunden? Or: A quick History of EIA</vt:lpstr>
      <vt:lpstr>Just did it! EIA in Austria 2014-2023</vt:lpstr>
      <vt:lpstr>Just did it! EIA in Austria 2014-2023</vt:lpstr>
      <vt:lpstr>Just did it! Duration of EIAs in Austria 2014-2023</vt:lpstr>
      <vt:lpstr>UVP-G as Work in Progress (Novelle 2005)</vt:lpstr>
      <vt:lpstr>UVP-G as Work in Progress (Novelle 2012)</vt:lpstr>
      <vt:lpstr>UVP-G as Work in Progress (Novelle 2018)</vt:lpstr>
      <vt:lpstr>UVP-G as Work in Progress (Novelle 2023)</vt:lpstr>
      <vt:lpstr>Some important Questions</vt:lpstr>
      <vt:lpstr>Which Actors are Involved?</vt:lpstr>
      <vt:lpstr>Which Actors are Involved?</vt:lpstr>
      <vt:lpstr>What are the goals of an EIA? </vt:lpstr>
      <vt:lpstr>What needs to be assessed? 👀 UVP-G Annex 1 </vt:lpstr>
      <vt:lpstr>What needs to be assessed? 👀 UVP-G Annex 1 </vt:lpstr>
      <vt:lpstr>What needs to be assessed? 👀 UVP-G Annex 1 </vt:lpstr>
      <vt:lpstr>What procedure is used in an EIA? 1/2 </vt:lpstr>
      <vt:lpstr>Digression: Sometimes Things are not so Clear </vt:lpstr>
      <vt:lpstr>Digression: Feststellungsverfahren</vt:lpstr>
      <vt:lpstr>Digression: Feststellungsverfahren</vt:lpstr>
      <vt:lpstr>What procedure is used in an EIA? 1/2 </vt:lpstr>
      <vt:lpstr>@ Vorverfahren</vt:lpstr>
      <vt:lpstr>@ Umweltverträglichkeitserklärung UVE</vt:lpstr>
      <vt:lpstr>@ Description of the Project</vt:lpstr>
      <vt:lpstr>@ Description of the Project</vt:lpstr>
      <vt:lpstr>Description of Impacts in the UVE</vt:lpstr>
      <vt:lpstr>Exemplary UVEs</vt:lpstr>
      <vt:lpstr>What procedure is used in an EIA? 2/2 </vt:lpstr>
      <vt:lpstr>And if You are not Happy with the Outcome?</vt:lpstr>
      <vt:lpstr>And if You are not Happy with the Outcome?</vt:lpstr>
      <vt:lpstr>A Selection of Tools:</vt:lpstr>
      <vt:lpstr>Environmental regulations for operating facilities</vt:lpstr>
      <vt:lpstr>What is a “Betriebsanlage”?</vt:lpstr>
      <vt:lpstr>What is a “Betriebsanlage”?</vt:lpstr>
      <vt:lpstr>Again: Some important Questions</vt:lpstr>
      <vt:lpstr>What is a “Betriebsanlage”?</vt:lpstr>
      <vt:lpstr>Digression: Zoning Regulations?</vt:lpstr>
      <vt:lpstr>Digression: Spatial Planning</vt:lpstr>
      <vt:lpstr>Digression:  Zoning Regulations?</vt:lpstr>
      <vt:lpstr>Digression: Zoning Regulations?</vt:lpstr>
      <vt:lpstr>Digression: Zoning Regulations?</vt:lpstr>
      <vt:lpstr>Digression: Zoning Regulations?</vt:lpstr>
      <vt:lpstr>What is the Legal Foundation in AUT?</vt:lpstr>
      <vt:lpstr>Again: Some important Questions</vt:lpstr>
      <vt:lpstr>Which Actors are Involved?</vt:lpstr>
      <vt:lpstr>What will be Assessed?</vt:lpstr>
      <vt:lpstr>Again: Some important Questions</vt:lpstr>
      <vt:lpstr>How is the Licensing Process Structured? </vt:lpstr>
      <vt:lpstr>How is the Licensing Process Structured? </vt:lpstr>
      <vt:lpstr>How long does it Take? </vt:lpstr>
      <vt:lpstr>What Information has to be included in the  Application? </vt:lpstr>
      <vt:lpstr>What Information has to be included in the  Application? </vt:lpstr>
      <vt:lpstr>What Information has to be included in the  Application? </vt:lpstr>
      <vt:lpstr>Is one Initial License Enough?</vt:lpstr>
      <vt:lpstr>Is one Initial License Enough? Maybe …</vt:lpstr>
      <vt:lpstr>So …</vt:lpstr>
      <vt:lpstr>An interim conclusion</vt:lpstr>
      <vt:lpstr>So …</vt:lpstr>
      <vt:lpstr>So …  Setting the Playfield</vt:lpstr>
      <vt:lpstr>Where to Start? At the Beginning</vt:lpstr>
      <vt:lpstr>So …  Setting the Playfield</vt:lpstr>
      <vt:lpstr>Setting the Playfield?</vt:lpstr>
      <vt:lpstr>So …  Some more Steps to setting the Playfield</vt:lpstr>
      <vt:lpstr>Waste-management</vt:lpstr>
      <vt:lpstr>What is Waste?</vt:lpstr>
      <vt:lpstr>Waste according to the Austrian Waste Management Act (AWG 2002)</vt:lpstr>
      <vt:lpstr>What is Waste? 🔗 Abfallverzeichnisverordnung 2020</vt:lpstr>
      <vt:lpstr>What is Waste? 🔗 Abfallverzeichnisverordnung 2020</vt:lpstr>
      <vt:lpstr>EU Waste Chapters</vt:lpstr>
      <vt:lpstr>Waste according to the Austrian Waste Management Act (AWG 2002)</vt:lpstr>
      <vt:lpstr>How to Deal with Waste?</vt:lpstr>
      <vt:lpstr>Special Case: Dangerous Waste</vt:lpstr>
      <vt:lpstr>Who the Hell should Know all This?</vt:lpstr>
      <vt:lpstr>Deluxe Edition: Who the Hell should Know all This?</vt:lpstr>
      <vt:lpstr>Waste Management Concept WMC (“Abfallwirtschaftskonzept”)</vt:lpstr>
      <vt:lpstr>Waste Management Concept WMC (“Abfallwirtschaftskonzept”)</vt:lpstr>
      <vt:lpstr>WMC – What’s Inside?</vt:lpstr>
      <vt:lpstr>WMC – What’s Inside?</vt:lpstr>
      <vt:lpstr>WMC – Some Guidance</vt:lpstr>
      <vt:lpstr>WMC – One Concept to Rule all Waste?</vt:lpstr>
      <vt:lpstr>Again: Interim  Conclusion</vt:lpstr>
      <vt:lpstr>So …  Some more Steps to setting the Playfield</vt:lpstr>
      <vt:lpstr>What’s Next?</vt:lpstr>
      <vt:lpstr>Outlook</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297</cp:revision>
  <dcterms:created xsi:type="dcterms:W3CDTF">2023-06-26T10:57:31Z</dcterms:created>
  <dcterms:modified xsi:type="dcterms:W3CDTF">2025-04-26T06:47:11Z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